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67" r:id="rId2"/>
    <p:sldId id="265" r:id="rId3"/>
    <p:sldId id="263" r:id="rId4"/>
    <p:sldId id="260" r:id="rId5"/>
    <p:sldId id="259" r:id="rId6"/>
    <p:sldId id="266" r:id="rId7"/>
    <p:sldId id="257" r:id="rId8"/>
    <p:sldId id="258" r:id="rId9"/>
    <p:sldId id="268" r:id="rId10"/>
    <p:sldId id="269" r:id="rId11"/>
    <p:sldId id="271" r:id="rId12"/>
    <p:sldId id="27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D3BADE-994A-430A-89FF-5F039E903C41}" v="117" dt="2025-06-18T06:04:47.543"/>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1186" autoAdjust="0"/>
  </p:normalViewPr>
  <p:slideViewPr>
    <p:cSldViewPr snapToGrid="0">
      <p:cViewPr varScale="1">
        <p:scale>
          <a:sx n="83" d="100"/>
          <a:sy n="83" d="100"/>
        </p:scale>
        <p:origin x="1674" y="84"/>
      </p:cViewPr>
      <p:guideLst/>
    </p:cSldViewPr>
  </p:slideViewPr>
  <p:notesTextViewPr>
    <p:cViewPr>
      <p:scale>
        <a:sx n="200" d="100"/>
        <a:sy n="2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Jones (Ben Jones)" userId="S::benjamin.jones21@det.nsw.edu.au::e6e8a0f3-34fe-4d14-b7ab-3a9f1769fff2" providerId="AD" clId="Web-{55EF9C24-F405-AAA4-0CB3-B4B4615B50DC}"/>
    <pc:docChg chg="modSld sldOrd">
      <pc:chgData name="Ben Jones (Ben Jones)" userId="S::benjamin.jones21@det.nsw.edu.au::e6e8a0f3-34fe-4d14-b7ab-3a9f1769fff2" providerId="AD" clId="Web-{55EF9C24-F405-AAA4-0CB3-B4B4615B50DC}" dt="2025-06-11T03:37:18.563" v="24"/>
      <pc:docMkLst>
        <pc:docMk/>
      </pc:docMkLst>
      <pc:sldChg chg="ord">
        <pc:chgData name="Ben Jones (Ben Jones)" userId="S::benjamin.jones21@det.nsw.edu.au::e6e8a0f3-34fe-4d14-b7ab-3a9f1769fff2" providerId="AD" clId="Web-{55EF9C24-F405-AAA4-0CB3-B4B4615B50DC}" dt="2025-06-11T03:35:42.813" v="0"/>
        <pc:sldMkLst>
          <pc:docMk/>
          <pc:sldMk cId="935061494" sldId="259"/>
        </pc:sldMkLst>
      </pc:sldChg>
      <pc:sldChg chg="ord">
        <pc:chgData name="Ben Jones (Ben Jones)" userId="S::benjamin.jones21@det.nsw.edu.au::e6e8a0f3-34fe-4d14-b7ab-3a9f1769fff2" providerId="AD" clId="Web-{55EF9C24-F405-AAA4-0CB3-B4B4615B50DC}" dt="2025-06-11T03:35:45.766" v="1"/>
        <pc:sldMkLst>
          <pc:docMk/>
          <pc:sldMk cId="553467654" sldId="260"/>
        </pc:sldMkLst>
      </pc:sldChg>
      <pc:sldChg chg="addSp modSp ord">
        <pc:chgData name="Ben Jones (Ben Jones)" userId="S::benjamin.jones21@det.nsw.edu.au::e6e8a0f3-34fe-4d14-b7ab-3a9f1769fff2" providerId="AD" clId="Web-{55EF9C24-F405-AAA4-0CB3-B4B4615B50DC}" dt="2025-06-11T03:37:18.563" v="24"/>
        <pc:sldMkLst>
          <pc:docMk/>
          <pc:sldMk cId="1504205882" sldId="265"/>
        </pc:sldMkLst>
        <pc:spChg chg="add mod">
          <ac:chgData name="Ben Jones (Ben Jones)" userId="S::benjamin.jones21@det.nsw.edu.au::e6e8a0f3-34fe-4d14-b7ab-3a9f1769fff2" providerId="AD" clId="Web-{55EF9C24-F405-AAA4-0CB3-B4B4615B50DC}" dt="2025-06-11T03:36:55.391" v="22" actId="20577"/>
          <ac:spMkLst>
            <pc:docMk/>
            <pc:sldMk cId="1504205882" sldId="265"/>
            <ac:spMk id="2" creationId="{7179B946-7E51-8441-3006-41C4357B0D7D}"/>
          </ac:spMkLst>
        </pc:spChg>
        <pc:spChg chg="mod">
          <ac:chgData name="Ben Jones (Ben Jones)" userId="S::benjamin.jones21@det.nsw.edu.au::e6e8a0f3-34fe-4d14-b7ab-3a9f1769fff2" providerId="AD" clId="Web-{55EF9C24-F405-AAA4-0CB3-B4B4615B50DC}" dt="2025-06-11T03:37:18.563" v="24"/>
          <ac:spMkLst>
            <pc:docMk/>
            <pc:sldMk cId="1504205882" sldId="265"/>
            <ac:spMk id="7" creationId="{CA242387-7D63-671A-2BF7-045CA51DFAD7}"/>
          </ac:spMkLst>
        </pc:spChg>
        <pc:spChg chg="mod">
          <ac:chgData name="Ben Jones (Ben Jones)" userId="S::benjamin.jones21@det.nsw.edu.au::e6e8a0f3-34fe-4d14-b7ab-3a9f1769fff2" providerId="AD" clId="Web-{55EF9C24-F405-AAA4-0CB3-B4B4615B50DC}" dt="2025-06-11T03:37:06.391" v="23" actId="1076"/>
          <ac:spMkLst>
            <pc:docMk/>
            <pc:sldMk cId="1504205882" sldId="265"/>
            <ac:spMk id="8" creationId="{4D4C6827-8DA7-8D25-3521-CA0D640C9CDA}"/>
          </ac:spMkLst>
        </pc:spChg>
      </pc:sldChg>
    </pc:docChg>
  </pc:docChgLst>
  <pc:docChgLst>
    <pc:chgData name="Ben Jones (Ben Jones)" userId="S::benjamin.jones21@det.nsw.edu.au::e6e8a0f3-34fe-4d14-b7ab-3a9f1769fff2" providerId="AD" clId="Web-{1AF6D235-A1DA-9712-833A-36F3E310C557}"/>
    <pc:docChg chg="delSld">
      <pc:chgData name="Ben Jones (Ben Jones)" userId="S::benjamin.jones21@det.nsw.edu.au::e6e8a0f3-34fe-4d14-b7ab-3a9f1769fff2" providerId="AD" clId="Web-{1AF6D235-A1DA-9712-833A-36F3E310C557}" dt="2025-06-11T06:41:22.797" v="0"/>
      <pc:docMkLst>
        <pc:docMk/>
      </pc:docMkLst>
      <pc:sldChg chg="del">
        <pc:chgData name="Ben Jones (Ben Jones)" userId="S::benjamin.jones21@det.nsw.edu.au::e6e8a0f3-34fe-4d14-b7ab-3a9f1769fff2" providerId="AD" clId="Web-{1AF6D235-A1DA-9712-833A-36F3E310C557}" dt="2025-06-11T06:41:22.797" v="0"/>
        <pc:sldMkLst>
          <pc:docMk/>
          <pc:sldMk cId="2060514578" sldId="264"/>
        </pc:sldMkLst>
      </pc:sldChg>
    </pc:docChg>
  </pc:docChgLst>
  <pc:docChgLst>
    <pc:chgData name="Ben Jones (Ben Jones)" userId="e6e8a0f3-34fe-4d14-b7ab-3a9f1769fff2" providerId="ADAL" clId="{EFFB92A7-B89B-4FF1-A6D7-CDF9EF482597}"/>
    <pc:docChg chg="undo custSel addSld delSld modSld sldOrd">
      <pc:chgData name="Ben Jones (Ben Jones)" userId="e6e8a0f3-34fe-4d14-b7ab-3a9f1769fff2" providerId="ADAL" clId="{EFFB92A7-B89B-4FF1-A6D7-CDF9EF482597}" dt="2025-06-16T08:33:51.845" v="3538" actId="20577"/>
      <pc:docMkLst>
        <pc:docMk/>
      </pc:docMkLst>
      <pc:sldChg chg="addSp delSp modSp del mod delAnim modNotesTx">
        <pc:chgData name="Ben Jones (Ben Jones)" userId="e6e8a0f3-34fe-4d14-b7ab-3a9f1769fff2" providerId="ADAL" clId="{EFFB92A7-B89B-4FF1-A6D7-CDF9EF482597}" dt="2025-06-14T07:49:52.668" v="3430" actId="2696"/>
        <pc:sldMkLst>
          <pc:docMk/>
          <pc:sldMk cId="4046351447" sldId="256"/>
        </pc:sldMkLst>
      </pc:sldChg>
      <pc:sldChg chg="delSp mod ord delAnim modNotesTx">
        <pc:chgData name="Ben Jones (Ben Jones)" userId="e6e8a0f3-34fe-4d14-b7ab-3a9f1769fff2" providerId="ADAL" clId="{EFFB92A7-B89B-4FF1-A6D7-CDF9EF482597}" dt="2025-06-16T08:33:51.845" v="3538" actId="20577"/>
        <pc:sldMkLst>
          <pc:docMk/>
          <pc:sldMk cId="137375155" sldId="257"/>
        </pc:sldMkLst>
      </pc:sldChg>
      <pc:sldChg chg="delSp mod delAnim modNotesTx">
        <pc:chgData name="Ben Jones (Ben Jones)" userId="e6e8a0f3-34fe-4d14-b7ab-3a9f1769fff2" providerId="ADAL" clId="{EFFB92A7-B89B-4FF1-A6D7-CDF9EF482597}" dt="2025-06-12T06:24:24.540" v="1958" actId="20577"/>
        <pc:sldMkLst>
          <pc:docMk/>
          <pc:sldMk cId="3809958420" sldId="258"/>
        </pc:sldMkLst>
      </pc:sldChg>
      <pc:sldChg chg="delSp mod delAnim modNotesTx">
        <pc:chgData name="Ben Jones (Ben Jones)" userId="e6e8a0f3-34fe-4d14-b7ab-3a9f1769fff2" providerId="ADAL" clId="{EFFB92A7-B89B-4FF1-A6D7-CDF9EF482597}" dt="2025-06-12T06:15:18.006" v="1335" actId="20577"/>
        <pc:sldMkLst>
          <pc:docMk/>
          <pc:sldMk cId="935061494" sldId="259"/>
        </pc:sldMkLst>
      </pc:sldChg>
      <pc:sldChg chg="delSp modSp mod delAnim modNotesTx">
        <pc:chgData name="Ben Jones (Ben Jones)" userId="e6e8a0f3-34fe-4d14-b7ab-3a9f1769fff2" providerId="ADAL" clId="{EFFB92A7-B89B-4FF1-A6D7-CDF9EF482597}" dt="2025-06-16T08:30:58.645" v="3459" actId="20577"/>
        <pc:sldMkLst>
          <pc:docMk/>
          <pc:sldMk cId="553467654" sldId="260"/>
        </pc:sldMkLst>
        <pc:spChg chg="mod">
          <ac:chgData name="Ben Jones (Ben Jones)" userId="e6e8a0f3-34fe-4d14-b7ab-3a9f1769fff2" providerId="ADAL" clId="{EFFB92A7-B89B-4FF1-A6D7-CDF9EF482597}" dt="2025-06-11T13:01:04.084" v="23" actId="20577"/>
          <ac:spMkLst>
            <pc:docMk/>
            <pc:sldMk cId="553467654" sldId="260"/>
            <ac:spMk id="2" creationId="{9FDBC35F-E30C-630F-B4FB-5CC416A7BEDD}"/>
          </ac:spMkLst>
        </pc:spChg>
      </pc:sldChg>
      <pc:sldChg chg="modSp mod">
        <pc:chgData name="Ben Jones (Ben Jones)" userId="e6e8a0f3-34fe-4d14-b7ab-3a9f1769fff2" providerId="ADAL" clId="{EFFB92A7-B89B-4FF1-A6D7-CDF9EF482597}" dt="2025-06-10T11:44:16.128" v="20"/>
        <pc:sldMkLst>
          <pc:docMk/>
          <pc:sldMk cId="3817010905" sldId="261"/>
        </pc:sldMkLst>
      </pc:sldChg>
      <pc:sldChg chg="modSp mod">
        <pc:chgData name="Ben Jones (Ben Jones)" userId="e6e8a0f3-34fe-4d14-b7ab-3a9f1769fff2" providerId="ADAL" clId="{EFFB92A7-B89B-4FF1-A6D7-CDF9EF482597}" dt="2025-06-10T11:44:10.623" v="16" actId="113"/>
        <pc:sldMkLst>
          <pc:docMk/>
          <pc:sldMk cId="4120231659" sldId="262"/>
        </pc:sldMkLst>
      </pc:sldChg>
      <pc:sldChg chg="delSp mod delAnim modNotesTx">
        <pc:chgData name="Ben Jones (Ben Jones)" userId="e6e8a0f3-34fe-4d14-b7ab-3a9f1769fff2" providerId="ADAL" clId="{EFFB92A7-B89B-4FF1-A6D7-CDF9EF482597}" dt="2025-06-16T08:29:42.625" v="3431" actId="20577"/>
        <pc:sldMkLst>
          <pc:docMk/>
          <pc:sldMk cId="3146773800" sldId="263"/>
        </pc:sldMkLst>
      </pc:sldChg>
      <pc:sldChg chg="delSp mod delAnim modNotesTx">
        <pc:chgData name="Ben Jones (Ben Jones)" userId="e6e8a0f3-34fe-4d14-b7ab-3a9f1769fff2" providerId="ADAL" clId="{EFFB92A7-B89B-4FF1-A6D7-CDF9EF482597}" dt="2025-06-12T06:11:34.428" v="775" actId="20577"/>
        <pc:sldMkLst>
          <pc:docMk/>
          <pc:sldMk cId="1504205882" sldId="265"/>
        </pc:sldMkLst>
      </pc:sldChg>
      <pc:sldChg chg="addSp delSp modSp new mod modNotesTx">
        <pc:chgData name="Ben Jones (Ben Jones)" userId="e6e8a0f3-34fe-4d14-b7ab-3a9f1769fff2" providerId="ADAL" clId="{EFFB92A7-B89B-4FF1-A6D7-CDF9EF482597}" dt="2025-06-16T08:32:42.765" v="3479" actId="20577"/>
        <pc:sldMkLst>
          <pc:docMk/>
          <pc:sldMk cId="2079909136" sldId="266"/>
        </pc:sldMkLst>
        <pc:spChg chg="mod">
          <ac:chgData name="Ben Jones (Ben Jones)" userId="e6e8a0f3-34fe-4d14-b7ab-3a9f1769fff2" providerId="ADAL" clId="{EFFB92A7-B89B-4FF1-A6D7-CDF9EF482597}" dt="2025-06-12T06:17:21.205" v="1373" actId="20577"/>
          <ac:spMkLst>
            <pc:docMk/>
            <pc:sldMk cId="2079909136" sldId="266"/>
            <ac:spMk id="2" creationId="{D4CE822C-5D33-F5DA-8AD7-246E10178DA8}"/>
          </ac:spMkLst>
        </pc:spChg>
        <pc:spChg chg="mod">
          <ac:chgData name="Ben Jones (Ben Jones)" userId="e6e8a0f3-34fe-4d14-b7ab-3a9f1769fff2" providerId="ADAL" clId="{EFFB92A7-B89B-4FF1-A6D7-CDF9EF482597}" dt="2025-06-14T07:11:34.199" v="2084" actId="20577"/>
          <ac:spMkLst>
            <pc:docMk/>
            <pc:sldMk cId="2079909136" sldId="266"/>
            <ac:spMk id="4" creationId="{CD28BB43-8797-F70C-D4E7-B7A4D86DAB0C}"/>
          </ac:spMkLst>
        </pc:spChg>
        <pc:picChg chg="add mod modCrop">
          <ac:chgData name="Ben Jones (Ben Jones)" userId="e6e8a0f3-34fe-4d14-b7ab-3a9f1769fff2" providerId="ADAL" clId="{EFFB92A7-B89B-4FF1-A6D7-CDF9EF482597}" dt="2025-06-12T06:19:14.703" v="1532" actId="14100"/>
          <ac:picMkLst>
            <pc:docMk/>
            <pc:sldMk cId="2079909136" sldId="266"/>
            <ac:picMk id="9" creationId="{761A3F5F-EBB2-6760-0AEC-90EFDE2575F9}"/>
          </ac:picMkLst>
        </pc:picChg>
      </pc:sldChg>
      <pc:sldChg chg="addSp del delDesignElem">
        <pc:chgData name="Ben Jones (Ben Jones)" userId="e6e8a0f3-34fe-4d14-b7ab-3a9f1769fff2" providerId="ADAL" clId="{EFFB92A7-B89B-4FF1-A6D7-CDF9EF482597}" dt="2025-06-13T10:51:10.991" v="2002"/>
        <pc:sldMkLst>
          <pc:docMk/>
          <pc:sldMk cId="71373893" sldId="267"/>
        </pc:sldMkLst>
      </pc:sldChg>
      <pc:sldChg chg="addSp delSp add del setBg delDesignElem">
        <pc:chgData name="Ben Jones (Ben Jones)" userId="e6e8a0f3-34fe-4d14-b7ab-3a9f1769fff2" providerId="ADAL" clId="{EFFB92A7-B89B-4FF1-A6D7-CDF9EF482597}" dt="2025-06-13T10:50:58.218" v="2000"/>
        <pc:sldMkLst>
          <pc:docMk/>
          <pc:sldMk cId="735283008" sldId="267"/>
        </pc:sldMkLst>
      </pc:sldChg>
      <pc:sldChg chg="addSp delSp add del setBg delDesignElem">
        <pc:chgData name="Ben Jones (Ben Jones)" userId="e6e8a0f3-34fe-4d14-b7ab-3a9f1769fff2" providerId="ADAL" clId="{EFFB92A7-B89B-4FF1-A6D7-CDF9EF482597}" dt="2025-06-13T10:50:31.715" v="1997"/>
        <pc:sldMkLst>
          <pc:docMk/>
          <pc:sldMk cId="3017594737" sldId="267"/>
        </pc:sldMkLst>
      </pc:sldChg>
      <pc:sldChg chg="addSp delSp modSp add mod setBg delDesignElem">
        <pc:chgData name="Ben Jones (Ben Jones)" userId="e6e8a0f3-34fe-4d14-b7ab-3a9f1769fff2" providerId="ADAL" clId="{EFFB92A7-B89B-4FF1-A6D7-CDF9EF482597}" dt="2025-06-13T10:56:41.914" v="2041" actId="20577"/>
        <pc:sldMkLst>
          <pc:docMk/>
          <pc:sldMk cId="3457286534" sldId="267"/>
        </pc:sldMkLst>
        <pc:spChg chg="add mod">
          <ac:chgData name="Ben Jones (Ben Jones)" userId="e6e8a0f3-34fe-4d14-b7ab-3a9f1769fff2" providerId="ADAL" clId="{EFFB92A7-B89B-4FF1-A6D7-CDF9EF482597}" dt="2025-06-13T10:56:37.089" v="2040"/>
          <ac:spMkLst>
            <pc:docMk/>
            <pc:sldMk cId="3457286534" sldId="267"/>
            <ac:spMk id="17" creationId="{E66ED2BC-FC18-B5FB-5EB4-5C8B510C4F21}"/>
          </ac:spMkLst>
        </pc:spChg>
        <pc:spChg chg="add mod">
          <ac:chgData name="Ben Jones (Ben Jones)" userId="e6e8a0f3-34fe-4d14-b7ab-3a9f1769fff2" providerId="ADAL" clId="{EFFB92A7-B89B-4FF1-A6D7-CDF9EF482597}" dt="2025-06-13T10:56:37.089" v="2040"/>
          <ac:spMkLst>
            <pc:docMk/>
            <pc:sldMk cId="3457286534" sldId="267"/>
            <ac:spMk id="19" creationId="{3C47FFCE-2287-CF67-FDC5-37A3BB56B4F0}"/>
          </ac:spMkLst>
        </pc:spChg>
        <pc:spChg chg="add mod">
          <ac:chgData name="Ben Jones (Ben Jones)" userId="e6e8a0f3-34fe-4d14-b7ab-3a9f1769fff2" providerId="ADAL" clId="{EFFB92A7-B89B-4FF1-A6D7-CDF9EF482597}" dt="2025-06-13T10:56:37.089" v="2040"/>
          <ac:spMkLst>
            <pc:docMk/>
            <pc:sldMk cId="3457286534" sldId="267"/>
            <ac:spMk id="20" creationId="{43D21996-4D12-5DC5-01F9-BA1BC3491EAF}"/>
          </ac:spMkLst>
        </pc:spChg>
        <pc:spChg chg="add mod">
          <ac:chgData name="Ben Jones (Ben Jones)" userId="e6e8a0f3-34fe-4d14-b7ab-3a9f1769fff2" providerId="ADAL" clId="{EFFB92A7-B89B-4FF1-A6D7-CDF9EF482597}" dt="2025-06-13T10:56:41.914" v="2041" actId="20577"/>
          <ac:spMkLst>
            <pc:docMk/>
            <pc:sldMk cId="3457286534" sldId="267"/>
            <ac:spMk id="21" creationId="{59F7111B-2656-4638-01C4-540CB3A26684}"/>
          </ac:spMkLst>
        </pc:spChg>
        <pc:picChg chg="add mod">
          <ac:chgData name="Ben Jones (Ben Jones)" userId="e6e8a0f3-34fe-4d14-b7ab-3a9f1769fff2" providerId="ADAL" clId="{EFFB92A7-B89B-4FF1-A6D7-CDF9EF482597}" dt="2025-06-13T10:56:37.089" v="2040"/>
          <ac:picMkLst>
            <pc:docMk/>
            <pc:sldMk cId="3457286534" sldId="267"/>
            <ac:picMk id="18" creationId="{B7972461-45D1-3F3C-9609-7A3AB53B1074}"/>
          </ac:picMkLst>
        </pc:picChg>
        <pc:picChg chg="add mod">
          <ac:chgData name="Ben Jones (Ben Jones)" userId="e6e8a0f3-34fe-4d14-b7ab-3a9f1769fff2" providerId="ADAL" clId="{EFFB92A7-B89B-4FF1-A6D7-CDF9EF482597}" dt="2025-06-13T10:56:37.089" v="2040"/>
          <ac:picMkLst>
            <pc:docMk/>
            <pc:sldMk cId="3457286534" sldId="267"/>
            <ac:picMk id="22" creationId="{E2D27CEC-C9FD-B8A6-7143-825025E21799}"/>
          </ac:picMkLst>
        </pc:picChg>
      </pc:sldChg>
      <pc:sldChg chg="addSp delSp add del setBg delDesignElem">
        <pc:chgData name="Ben Jones (Ben Jones)" userId="e6e8a0f3-34fe-4d14-b7ab-3a9f1769fff2" providerId="ADAL" clId="{EFFB92A7-B89B-4FF1-A6D7-CDF9EF482597}" dt="2025-06-13T10:52:55.497" v="2009"/>
        <pc:sldMkLst>
          <pc:docMk/>
          <pc:sldMk cId="654120708" sldId="268"/>
        </pc:sldMkLst>
      </pc:sldChg>
      <pc:sldChg chg="addSp modSp new mod modClrScheme chgLayout modNotesTx">
        <pc:chgData name="Ben Jones (Ben Jones)" userId="e6e8a0f3-34fe-4d14-b7ab-3a9f1769fff2" providerId="ADAL" clId="{EFFB92A7-B89B-4FF1-A6D7-CDF9EF482597}" dt="2025-06-14T07:38:12.192" v="3187" actId="20577"/>
        <pc:sldMkLst>
          <pc:docMk/>
          <pc:sldMk cId="3694670669" sldId="268"/>
        </pc:sldMkLst>
        <pc:spChg chg="add mod">
          <ac:chgData name="Ben Jones (Ben Jones)" userId="e6e8a0f3-34fe-4d14-b7ab-3a9f1769fff2" providerId="ADAL" clId="{EFFB92A7-B89B-4FF1-A6D7-CDF9EF482597}" dt="2025-06-14T07:18:50.086" v="2096" actId="20577"/>
          <ac:spMkLst>
            <pc:docMk/>
            <pc:sldMk cId="3694670669" sldId="268"/>
            <ac:spMk id="2" creationId="{0DE368D2-5423-2CCF-274F-2CDBAFAADD40}"/>
          </ac:spMkLst>
        </pc:spChg>
        <pc:spChg chg="add mod">
          <ac:chgData name="Ben Jones (Ben Jones)" userId="e6e8a0f3-34fe-4d14-b7ab-3a9f1769fff2" providerId="ADAL" clId="{EFFB92A7-B89B-4FF1-A6D7-CDF9EF482597}" dt="2025-06-14T07:29:55.800" v="2347" actId="20577"/>
          <ac:spMkLst>
            <pc:docMk/>
            <pc:sldMk cId="3694670669" sldId="268"/>
            <ac:spMk id="3" creationId="{00E5309A-EA4E-65F6-1314-D9666B8032D4}"/>
          </ac:spMkLst>
        </pc:spChg>
        <pc:picChg chg="add mod">
          <ac:chgData name="Ben Jones (Ben Jones)" userId="e6e8a0f3-34fe-4d14-b7ab-3a9f1769fff2" providerId="ADAL" clId="{EFFB92A7-B89B-4FF1-A6D7-CDF9EF482597}" dt="2025-06-14T07:37:32.209" v="3116" actId="14100"/>
          <ac:picMkLst>
            <pc:docMk/>
            <pc:sldMk cId="3694670669" sldId="268"/>
            <ac:picMk id="5" creationId="{10535748-40E2-9312-5A86-5F5976659461}"/>
          </ac:picMkLst>
        </pc:picChg>
      </pc:sldChg>
      <pc:sldChg chg="addSp delSp modSp new mod modNotesTx">
        <pc:chgData name="Ben Jones (Ben Jones)" userId="e6e8a0f3-34fe-4d14-b7ab-3a9f1769fff2" providerId="ADAL" clId="{EFFB92A7-B89B-4FF1-A6D7-CDF9EF482597}" dt="2025-06-14T07:38:46.115" v="3205" actId="20577"/>
        <pc:sldMkLst>
          <pc:docMk/>
          <pc:sldMk cId="980646173" sldId="269"/>
        </pc:sldMkLst>
        <pc:spChg chg="mod">
          <ac:chgData name="Ben Jones (Ben Jones)" userId="e6e8a0f3-34fe-4d14-b7ab-3a9f1769fff2" providerId="ADAL" clId="{EFFB92A7-B89B-4FF1-A6D7-CDF9EF482597}" dt="2025-06-14T07:19:49.757" v="2116" actId="20577"/>
          <ac:spMkLst>
            <pc:docMk/>
            <pc:sldMk cId="980646173" sldId="269"/>
            <ac:spMk id="2" creationId="{564E310E-DC6E-5F41-38DB-23FBC78C018A}"/>
          </ac:spMkLst>
        </pc:spChg>
        <pc:graphicFrameChg chg="add mod ord modGraphic">
          <ac:chgData name="Ben Jones (Ben Jones)" userId="e6e8a0f3-34fe-4d14-b7ab-3a9f1769fff2" providerId="ADAL" clId="{EFFB92A7-B89B-4FF1-A6D7-CDF9EF482597}" dt="2025-06-14T07:24:50.926" v="2172" actId="12385"/>
          <ac:graphicFrameMkLst>
            <pc:docMk/>
            <pc:sldMk cId="980646173" sldId="269"/>
            <ac:graphicFrameMk id="7" creationId="{B54D0CC1-BA88-F011-508D-2ED0B4251EFC}"/>
          </ac:graphicFrameMkLst>
        </pc:graphicFrameChg>
      </pc:sldChg>
      <pc:sldChg chg="addSp delSp modSp new mod modNotesTx">
        <pc:chgData name="Ben Jones (Ben Jones)" userId="e6e8a0f3-34fe-4d14-b7ab-3a9f1769fff2" providerId="ADAL" clId="{EFFB92A7-B89B-4FF1-A6D7-CDF9EF482597}" dt="2025-06-14T07:39:24.723" v="3271" actId="20577"/>
        <pc:sldMkLst>
          <pc:docMk/>
          <pc:sldMk cId="2574788970" sldId="270"/>
        </pc:sldMkLst>
        <pc:spChg chg="mod">
          <ac:chgData name="Ben Jones (Ben Jones)" userId="e6e8a0f3-34fe-4d14-b7ab-3a9f1769fff2" providerId="ADAL" clId="{EFFB92A7-B89B-4FF1-A6D7-CDF9EF482597}" dt="2025-06-14T07:25:21.830" v="2179" actId="20577"/>
          <ac:spMkLst>
            <pc:docMk/>
            <pc:sldMk cId="2574788970" sldId="270"/>
            <ac:spMk id="2" creationId="{65F0172D-A01E-F393-5078-9E73BFBC332D}"/>
          </ac:spMkLst>
        </pc:spChg>
        <pc:picChg chg="add mod ord">
          <ac:chgData name="Ben Jones (Ben Jones)" userId="e6e8a0f3-34fe-4d14-b7ab-3a9f1769fff2" providerId="ADAL" clId="{EFFB92A7-B89B-4FF1-A6D7-CDF9EF482597}" dt="2025-06-14T07:25:41.611" v="2183" actId="1076"/>
          <ac:picMkLst>
            <pc:docMk/>
            <pc:sldMk cId="2574788970" sldId="270"/>
            <ac:picMk id="5" creationId="{016B1BAD-DC05-A5B2-DAFC-C555EC55FF6A}"/>
          </ac:picMkLst>
        </pc:picChg>
        <pc:picChg chg="add mod">
          <ac:chgData name="Ben Jones (Ben Jones)" userId="e6e8a0f3-34fe-4d14-b7ab-3a9f1769fff2" providerId="ADAL" clId="{EFFB92A7-B89B-4FF1-A6D7-CDF9EF482597}" dt="2025-06-14T07:26:00.773" v="2184"/>
          <ac:picMkLst>
            <pc:docMk/>
            <pc:sldMk cId="2574788970" sldId="270"/>
            <ac:picMk id="6" creationId="{9B901AED-58AF-09C5-E6AC-B85BFFE39288}"/>
          </ac:picMkLst>
        </pc:picChg>
      </pc:sldChg>
      <pc:sldChg chg="addSp delSp modSp new mod modClrScheme modAnim chgLayout modNotesTx">
        <pc:chgData name="Ben Jones (Ben Jones)" userId="e6e8a0f3-34fe-4d14-b7ab-3a9f1769fff2" providerId="ADAL" clId="{EFFB92A7-B89B-4FF1-A6D7-CDF9EF482597}" dt="2025-06-14T07:42:30.138" v="3429"/>
        <pc:sldMkLst>
          <pc:docMk/>
          <pc:sldMk cId="596947262" sldId="271"/>
        </pc:sldMkLst>
        <pc:spChg chg="add mod">
          <ac:chgData name="Ben Jones (Ben Jones)" userId="e6e8a0f3-34fe-4d14-b7ab-3a9f1769fff2" providerId="ADAL" clId="{EFFB92A7-B89B-4FF1-A6D7-CDF9EF482597}" dt="2025-06-14T07:32:51.886" v="2699" actId="1076"/>
          <ac:spMkLst>
            <pc:docMk/>
            <pc:sldMk cId="596947262" sldId="271"/>
            <ac:spMk id="5" creationId="{66770BE1-D9BB-3278-5A9D-AABC8C06CF99}"/>
          </ac:spMkLst>
        </pc:spChg>
        <pc:spChg chg="add mod ord">
          <ac:chgData name="Ben Jones (Ben Jones)" userId="e6e8a0f3-34fe-4d14-b7ab-3a9f1769fff2" providerId="ADAL" clId="{EFFB92A7-B89B-4FF1-A6D7-CDF9EF482597}" dt="2025-06-14T07:41:03.811" v="3424" actId="20577"/>
          <ac:spMkLst>
            <pc:docMk/>
            <pc:sldMk cId="596947262" sldId="271"/>
            <ac:spMk id="7" creationId="{ADCFB4F9-109D-D3D6-15CE-0C591BB4046E}"/>
          </ac:spMkLst>
        </pc:spChg>
        <pc:picChg chg="add mod">
          <ac:chgData name="Ben Jones (Ben Jones)" userId="e6e8a0f3-34fe-4d14-b7ab-3a9f1769fff2" providerId="ADAL" clId="{EFFB92A7-B89B-4FF1-A6D7-CDF9EF482597}" dt="2025-06-14T07:32:28.123" v="2687"/>
          <ac:picMkLst>
            <pc:docMk/>
            <pc:sldMk cId="596947262" sldId="271"/>
            <ac:picMk id="4" creationId="{6887F059-67B7-E287-FA1A-7116AF91BF7F}"/>
          </ac:picMkLst>
        </pc:picChg>
      </pc:sldChg>
    </pc:docChg>
  </pc:docChgLst>
  <pc:docChgLst>
    <pc:chgData name="Ben Jones (Ben Jones)" userId="e6e8a0f3-34fe-4d14-b7ab-3a9f1769fff2" providerId="ADAL" clId="{C4D3BADE-994A-430A-89FF-5F039E903C41}"/>
    <pc:docChg chg="undo custSel addSld delSld modSld sldOrd">
      <pc:chgData name="Ben Jones (Ben Jones)" userId="e6e8a0f3-34fe-4d14-b7ab-3a9f1769fff2" providerId="ADAL" clId="{C4D3BADE-994A-430A-89FF-5F039E903C41}" dt="2025-06-18T06:04:51.480" v="3441" actId="3626"/>
      <pc:docMkLst>
        <pc:docMk/>
      </pc:docMkLst>
      <pc:sldChg chg="addSp modSp mod modNotesTx">
        <pc:chgData name="Ben Jones (Ben Jones)" userId="e6e8a0f3-34fe-4d14-b7ab-3a9f1769fff2" providerId="ADAL" clId="{C4D3BADE-994A-430A-89FF-5F039E903C41}" dt="2025-06-12T01:48:00.217" v="2133"/>
        <pc:sldMkLst>
          <pc:docMk/>
          <pc:sldMk cId="4046351447" sldId="256"/>
        </pc:sldMkLst>
      </pc:sldChg>
      <pc:sldChg chg="addSp delSp modSp mod modTransition modNotesTx">
        <pc:chgData name="Ben Jones (Ben Jones)" userId="e6e8a0f3-34fe-4d14-b7ab-3a9f1769fff2" providerId="ADAL" clId="{C4D3BADE-994A-430A-89FF-5F039E903C41}" dt="2025-06-18T03:03:00.575" v="3101"/>
        <pc:sldMkLst>
          <pc:docMk/>
          <pc:sldMk cId="137375155" sldId="257"/>
        </pc:sldMkLst>
        <pc:spChg chg="mod">
          <ac:chgData name="Ben Jones (Ben Jones)" userId="e6e8a0f3-34fe-4d14-b7ab-3a9f1769fff2" providerId="ADAL" clId="{C4D3BADE-994A-430A-89FF-5F039E903C41}" dt="2025-06-11T22:43:17.958" v="505" actId="6549"/>
          <ac:spMkLst>
            <pc:docMk/>
            <pc:sldMk cId="137375155" sldId="257"/>
            <ac:spMk id="6" creationId="{6295203F-60F9-52C2-FCE9-126DC3FF14DC}"/>
          </ac:spMkLst>
        </pc:spChg>
        <pc:picChg chg="add del mod">
          <ac:chgData name="Ben Jones (Ben Jones)" userId="e6e8a0f3-34fe-4d14-b7ab-3a9f1769fff2" providerId="ADAL" clId="{C4D3BADE-994A-430A-89FF-5F039E903C41}" dt="2025-06-18T03:03:00.575" v="3101"/>
          <ac:picMkLst>
            <pc:docMk/>
            <pc:sldMk cId="137375155" sldId="257"/>
            <ac:picMk id="3" creationId="{275C7591-59B9-F190-772C-3A68E1FECAC9}"/>
          </ac:picMkLst>
        </pc:picChg>
        <pc:picChg chg="add mod">
          <ac:chgData name="Ben Jones (Ben Jones)" userId="e6e8a0f3-34fe-4d14-b7ab-3a9f1769fff2" providerId="ADAL" clId="{C4D3BADE-994A-430A-89FF-5F039E903C41}" dt="2025-06-18T03:03:00.575" v="3101"/>
          <ac:picMkLst>
            <pc:docMk/>
            <pc:sldMk cId="137375155" sldId="257"/>
            <ac:picMk id="5" creationId="{DCFEF5B5-B025-08AB-9CEE-D9D65FE6342F}"/>
          </ac:picMkLst>
        </pc:picChg>
      </pc:sldChg>
      <pc:sldChg chg="addSp delSp modSp mod modTransition modAnim modNotesTx">
        <pc:chgData name="Ben Jones (Ben Jones)" userId="e6e8a0f3-34fe-4d14-b7ab-3a9f1769fff2" providerId="ADAL" clId="{C4D3BADE-994A-430A-89FF-5F039E903C41}" dt="2025-06-18T05:16:53.043" v="3281"/>
        <pc:sldMkLst>
          <pc:docMk/>
          <pc:sldMk cId="3809958420" sldId="258"/>
        </pc:sldMkLst>
        <pc:picChg chg="add del mod">
          <ac:chgData name="Ben Jones (Ben Jones)" userId="e6e8a0f3-34fe-4d14-b7ab-3a9f1769fff2" providerId="ADAL" clId="{C4D3BADE-994A-430A-89FF-5F039E903C41}" dt="2025-06-18T03:03:26.312" v="3104"/>
          <ac:picMkLst>
            <pc:docMk/>
            <pc:sldMk cId="3809958420" sldId="258"/>
            <ac:picMk id="3" creationId="{1BA5D945-C307-789A-AEFE-9DA107585E7F}"/>
          </ac:picMkLst>
        </pc:picChg>
        <pc:picChg chg="add del mod ord">
          <ac:chgData name="Ben Jones (Ben Jones)" userId="e6e8a0f3-34fe-4d14-b7ab-3a9f1769fff2" providerId="ADAL" clId="{C4D3BADE-994A-430A-89FF-5F039E903C41}" dt="2025-06-18T05:16:05.862" v="3274"/>
          <ac:picMkLst>
            <pc:docMk/>
            <pc:sldMk cId="3809958420" sldId="258"/>
            <ac:picMk id="3" creationId="{3F4F8BD9-71DA-C81B-11FD-B32F981B92E4}"/>
          </ac:picMkLst>
        </pc:picChg>
        <pc:picChg chg="add del mod">
          <ac:chgData name="Ben Jones (Ben Jones)" userId="e6e8a0f3-34fe-4d14-b7ab-3a9f1769fff2" providerId="ADAL" clId="{C4D3BADE-994A-430A-89FF-5F039E903C41}" dt="2025-06-18T05:15:53.427" v="3273"/>
          <ac:picMkLst>
            <pc:docMk/>
            <pc:sldMk cId="3809958420" sldId="258"/>
            <ac:picMk id="4" creationId="{53C4698E-35EA-1DEB-C1BA-A2DFFDF3A6E0}"/>
          </ac:picMkLst>
        </pc:picChg>
        <pc:picChg chg="add del mod">
          <ac:chgData name="Ben Jones (Ben Jones)" userId="e6e8a0f3-34fe-4d14-b7ab-3a9f1769fff2" providerId="ADAL" clId="{C4D3BADE-994A-430A-89FF-5F039E903C41}" dt="2025-06-18T05:16:07.892" v="3276"/>
          <ac:picMkLst>
            <pc:docMk/>
            <pc:sldMk cId="3809958420" sldId="258"/>
            <ac:picMk id="5" creationId="{3D895D3F-EED6-ED93-D1D6-4273AD0E50CB}"/>
          </ac:picMkLst>
        </pc:picChg>
        <pc:picChg chg="add del mod ord">
          <ac:chgData name="Ben Jones (Ben Jones)" userId="e6e8a0f3-34fe-4d14-b7ab-3a9f1769fff2" providerId="ADAL" clId="{C4D3BADE-994A-430A-89FF-5F039E903C41}" dt="2025-06-18T05:16:20.078" v="3277"/>
          <ac:picMkLst>
            <pc:docMk/>
            <pc:sldMk cId="3809958420" sldId="258"/>
            <ac:picMk id="9" creationId="{10F3EE42-6461-C04E-C5EB-06D951395B47}"/>
          </ac:picMkLst>
        </pc:picChg>
        <pc:picChg chg="add del mod">
          <ac:chgData name="Ben Jones (Ben Jones)" userId="e6e8a0f3-34fe-4d14-b7ab-3a9f1769fff2" providerId="ADAL" clId="{C4D3BADE-994A-430A-89FF-5F039E903C41}" dt="2025-06-18T05:16:21.927" v="3279"/>
          <ac:picMkLst>
            <pc:docMk/>
            <pc:sldMk cId="3809958420" sldId="258"/>
            <ac:picMk id="10" creationId="{35313B0E-EE3D-6697-9F87-A12E1F54C56A}"/>
          </ac:picMkLst>
        </pc:picChg>
        <pc:picChg chg="add del mod ord">
          <ac:chgData name="Ben Jones (Ben Jones)" userId="e6e8a0f3-34fe-4d14-b7ab-3a9f1769fff2" providerId="ADAL" clId="{C4D3BADE-994A-430A-89FF-5F039E903C41}" dt="2025-06-18T05:16:40.656" v="3280"/>
          <ac:picMkLst>
            <pc:docMk/>
            <pc:sldMk cId="3809958420" sldId="258"/>
            <ac:picMk id="13" creationId="{D67E441A-787D-0BDF-63BC-46E1929A227D}"/>
          </ac:picMkLst>
        </pc:picChg>
        <pc:picChg chg="add mod">
          <ac:chgData name="Ben Jones (Ben Jones)" userId="e6e8a0f3-34fe-4d14-b7ab-3a9f1769fff2" providerId="ADAL" clId="{C4D3BADE-994A-430A-89FF-5F039E903C41}" dt="2025-06-18T05:16:40.656" v="3280"/>
          <ac:picMkLst>
            <pc:docMk/>
            <pc:sldMk cId="3809958420" sldId="258"/>
            <ac:picMk id="14" creationId="{C4B2500F-9559-79DC-CCD2-7DC974D7C5B5}"/>
          </ac:picMkLst>
        </pc:picChg>
      </pc:sldChg>
      <pc:sldChg chg="addSp delSp modSp mod modTransition modAnim modNotesTx">
        <pc:chgData name="Ben Jones (Ben Jones)" userId="e6e8a0f3-34fe-4d14-b7ab-3a9f1769fff2" providerId="ADAL" clId="{C4D3BADE-994A-430A-89FF-5F039E903C41}" dt="2025-06-18T02:59:16.245" v="3019"/>
        <pc:sldMkLst>
          <pc:docMk/>
          <pc:sldMk cId="935061494" sldId="259"/>
        </pc:sldMkLst>
        <pc:picChg chg="add del mod ord">
          <ac:chgData name="Ben Jones (Ben Jones)" userId="e6e8a0f3-34fe-4d14-b7ab-3a9f1769fff2" providerId="ADAL" clId="{C4D3BADE-994A-430A-89FF-5F039E903C41}" dt="2025-06-18T02:58:39.394" v="3013"/>
          <ac:picMkLst>
            <pc:docMk/>
            <pc:sldMk cId="935061494" sldId="259"/>
            <ac:picMk id="4" creationId="{83AEAF14-5593-AFFB-EBD4-0BCD74F3F242}"/>
          </ac:picMkLst>
        </pc:picChg>
        <pc:picChg chg="add del mod">
          <ac:chgData name="Ben Jones (Ben Jones)" userId="e6e8a0f3-34fe-4d14-b7ab-3a9f1769fff2" providerId="ADAL" clId="{C4D3BADE-994A-430A-89FF-5F039E903C41}" dt="2025-06-18T02:58:24.021" v="3012"/>
          <ac:picMkLst>
            <pc:docMk/>
            <pc:sldMk cId="935061494" sldId="259"/>
            <ac:picMk id="5" creationId="{4DDA1CFE-CCC3-5AC9-DC7F-68E55921132D}"/>
          </ac:picMkLst>
        </pc:picChg>
        <pc:picChg chg="add del mod">
          <ac:chgData name="Ben Jones (Ben Jones)" userId="e6e8a0f3-34fe-4d14-b7ab-3a9f1769fff2" providerId="ADAL" clId="{C4D3BADE-994A-430A-89FF-5F039E903C41}" dt="2025-06-18T02:58:40.927" v="3015"/>
          <ac:picMkLst>
            <pc:docMk/>
            <pc:sldMk cId="935061494" sldId="259"/>
            <ac:picMk id="7" creationId="{B5043FED-F90E-9C5A-9617-8BB1EC820FFB}"/>
          </ac:picMkLst>
        </pc:picChg>
        <pc:picChg chg="add del mod ord">
          <ac:chgData name="Ben Jones (Ben Jones)" userId="e6e8a0f3-34fe-4d14-b7ab-3a9f1769fff2" providerId="ADAL" clId="{C4D3BADE-994A-430A-89FF-5F039E903C41}" dt="2025-06-18T02:58:45.345" v="3016"/>
          <ac:picMkLst>
            <pc:docMk/>
            <pc:sldMk cId="935061494" sldId="259"/>
            <ac:picMk id="10" creationId="{0C041DBF-C7F5-EB00-3C37-35663CD965EC}"/>
          </ac:picMkLst>
        </pc:picChg>
        <pc:picChg chg="add del mod">
          <ac:chgData name="Ben Jones (Ben Jones)" userId="e6e8a0f3-34fe-4d14-b7ab-3a9f1769fff2" providerId="ADAL" clId="{C4D3BADE-994A-430A-89FF-5F039E903C41}" dt="2025-06-18T02:58:59.138" v="3018"/>
          <ac:picMkLst>
            <pc:docMk/>
            <pc:sldMk cId="935061494" sldId="259"/>
            <ac:picMk id="11" creationId="{D85997F4-22C5-15D9-30B7-33890F8E1254}"/>
          </ac:picMkLst>
        </pc:picChg>
        <pc:picChg chg="add del mod ord">
          <ac:chgData name="Ben Jones (Ben Jones)" userId="e6e8a0f3-34fe-4d14-b7ab-3a9f1769fff2" providerId="ADAL" clId="{C4D3BADE-994A-430A-89FF-5F039E903C41}" dt="2025-06-18T02:59:16.245" v="3019"/>
          <ac:picMkLst>
            <pc:docMk/>
            <pc:sldMk cId="935061494" sldId="259"/>
            <ac:picMk id="14" creationId="{8BE729DA-F9D0-9E4A-2C98-CAF9E2166A19}"/>
          </ac:picMkLst>
        </pc:picChg>
        <pc:picChg chg="add mod">
          <ac:chgData name="Ben Jones (Ben Jones)" userId="e6e8a0f3-34fe-4d14-b7ab-3a9f1769fff2" providerId="ADAL" clId="{C4D3BADE-994A-430A-89FF-5F039E903C41}" dt="2025-06-18T02:59:16.245" v="3019"/>
          <ac:picMkLst>
            <pc:docMk/>
            <pc:sldMk cId="935061494" sldId="259"/>
            <ac:picMk id="15" creationId="{C5B8E9F7-8655-4FD0-4C64-5DC6DB03DD95}"/>
          </ac:picMkLst>
        </pc:picChg>
      </pc:sldChg>
      <pc:sldChg chg="addSp delSp modSp mod modTransition modAnim modNotesTx">
        <pc:chgData name="Ben Jones (Ben Jones)" userId="e6e8a0f3-34fe-4d14-b7ab-3a9f1769fff2" providerId="ADAL" clId="{C4D3BADE-994A-430A-89FF-5F039E903C41}" dt="2025-06-18T02:58:19.382" v="3010"/>
        <pc:sldMkLst>
          <pc:docMk/>
          <pc:sldMk cId="553467654" sldId="260"/>
        </pc:sldMkLst>
        <pc:picChg chg="add del mod ord">
          <ac:chgData name="Ben Jones (Ben Jones)" userId="e6e8a0f3-34fe-4d14-b7ab-3a9f1769fff2" providerId="ADAL" clId="{C4D3BADE-994A-430A-89FF-5F039E903C41}" dt="2025-06-18T02:57:29.315" v="3001"/>
          <ac:picMkLst>
            <pc:docMk/>
            <pc:sldMk cId="553467654" sldId="260"/>
            <ac:picMk id="4" creationId="{A8E3ECD9-9853-953E-F31C-6FCC36F3B68A}"/>
          </ac:picMkLst>
        </pc:picChg>
        <pc:picChg chg="add del mod">
          <ac:chgData name="Ben Jones (Ben Jones)" userId="e6e8a0f3-34fe-4d14-b7ab-3a9f1769fff2" providerId="ADAL" clId="{C4D3BADE-994A-430A-89FF-5F039E903C41}" dt="2025-06-18T02:57:11.950" v="3000"/>
          <ac:picMkLst>
            <pc:docMk/>
            <pc:sldMk cId="553467654" sldId="260"/>
            <ac:picMk id="5" creationId="{C27A5328-EF5D-B437-DDE1-16659384DD04}"/>
          </ac:picMkLst>
        </pc:picChg>
        <pc:picChg chg="add del mod">
          <ac:chgData name="Ben Jones (Ben Jones)" userId="e6e8a0f3-34fe-4d14-b7ab-3a9f1769fff2" providerId="ADAL" clId="{C4D3BADE-994A-430A-89FF-5F039E903C41}" dt="2025-06-18T02:57:31.982" v="3003"/>
          <ac:picMkLst>
            <pc:docMk/>
            <pc:sldMk cId="553467654" sldId="260"/>
            <ac:picMk id="7" creationId="{006EBB50-80D8-B058-4FC3-4DBC4A8BDC2E}"/>
          </ac:picMkLst>
        </pc:picChg>
        <pc:picChg chg="add del mod ord">
          <ac:chgData name="Ben Jones (Ben Jones)" userId="e6e8a0f3-34fe-4d14-b7ab-3a9f1769fff2" providerId="ADAL" clId="{C4D3BADE-994A-430A-89FF-5F039E903C41}" dt="2025-06-18T02:57:36.215" v="3004"/>
          <ac:picMkLst>
            <pc:docMk/>
            <pc:sldMk cId="553467654" sldId="260"/>
            <ac:picMk id="10" creationId="{E523B36A-625B-FECA-3D2F-DAAD89C80097}"/>
          </ac:picMkLst>
        </pc:picChg>
        <pc:picChg chg="add del mod">
          <ac:chgData name="Ben Jones (Ben Jones)" userId="e6e8a0f3-34fe-4d14-b7ab-3a9f1769fff2" providerId="ADAL" clId="{C4D3BADE-994A-430A-89FF-5F039E903C41}" dt="2025-06-18T02:57:37.956" v="3006"/>
          <ac:picMkLst>
            <pc:docMk/>
            <pc:sldMk cId="553467654" sldId="260"/>
            <ac:picMk id="11" creationId="{84AEE81D-7448-6886-DA8E-B8C0098E754F}"/>
          </ac:picMkLst>
        </pc:picChg>
        <pc:picChg chg="add del mod ord">
          <ac:chgData name="Ben Jones (Ben Jones)" userId="e6e8a0f3-34fe-4d14-b7ab-3a9f1769fff2" providerId="ADAL" clId="{C4D3BADE-994A-430A-89FF-5F039E903C41}" dt="2025-06-18T02:57:54.891" v="3007"/>
          <ac:picMkLst>
            <pc:docMk/>
            <pc:sldMk cId="553467654" sldId="260"/>
            <ac:picMk id="14" creationId="{1634902E-D0D9-283F-19CA-937E148BC696}"/>
          </ac:picMkLst>
        </pc:picChg>
        <pc:picChg chg="add del mod">
          <ac:chgData name="Ben Jones (Ben Jones)" userId="e6e8a0f3-34fe-4d14-b7ab-3a9f1769fff2" providerId="ADAL" clId="{C4D3BADE-994A-430A-89FF-5F039E903C41}" dt="2025-06-18T02:57:56.336" v="3009"/>
          <ac:picMkLst>
            <pc:docMk/>
            <pc:sldMk cId="553467654" sldId="260"/>
            <ac:picMk id="15" creationId="{97EB2DC8-C6DD-98C7-4734-2E29940CD79D}"/>
          </ac:picMkLst>
        </pc:picChg>
        <pc:picChg chg="add del mod ord">
          <ac:chgData name="Ben Jones (Ben Jones)" userId="e6e8a0f3-34fe-4d14-b7ab-3a9f1769fff2" providerId="ADAL" clId="{C4D3BADE-994A-430A-89FF-5F039E903C41}" dt="2025-06-18T02:58:19.382" v="3010"/>
          <ac:picMkLst>
            <pc:docMk/>
            <pc:sldMk cId="553467654" sldId="260"/>
            <ac:picMk id="18" creationId="{C645F3A8-1149-1ED4-375E-905940CF6C19}"/>
          </ac:picMkLst>
        </pc:picChg>
        <pc:picChg chg="add mod">
          <ac:chgData name="Ben Jones (Ben Jones)" userId="e6e8a0f3-34fe-4d14-b7ab-3a9f1769fff2" providerId="ADAL" clId="{C4D3BADE-994A-430A-89FF-5F039E903C41}" dt="2025-06-18T02:58:19.382" v="3010"/>
          <ac:picMkLst>
            <pc:docMk/>
            <pc:sldMk cId="553467654" sldId="260"/>
            <ac:picMk id="19" creationId="{F5E161C8-4713-1AB2-A43F-80F4D616448F}"/>
          </ac:picMkLst>
        </pc:picChg>
      </pc:sldChg>
      <pc:sldChg chg="del">
        <pc:chgData name="Ben Jones (Ben Jones)" userId="e6e8a0f3-34fe-4d14-b7ab-3a9f1769fff2" providerId="ADAL" clId="{C4D3BADE-994A-430A-89FF-5F039E903C41}" dt="2025-06-11T22:43:44.396" v="510" actId="2696"/>
        <pc:sldMkLst>
          <pc:docMk/>
          <pc:sldMk cId="3817010905" sldId="261"/>
        </pc:sldMkLst>
      </pc:sldChg>
      <pc:sldChg chg="del">
        <pc:chgData name="Ben Jones (Ben Jones)" userId="e6e8a0f3-34fe-4d14-b7ab-3a9f1769fff2" providerId="ADAL" clId="{C4D3BADE-994A-430A-89FF-5F039E903C41}" dt="2025-06-11T22:43:44.396" v="510" actId="2696"/>
        <pc:sldMkLst>
          <pc:docMk/>
          <pc:sldMk cId="4120231659" sldId="262"/>
        </pc:sldMkLst>
      </pc:sldChg>
      <pc:sldChg chg="addSp delSp modSp mod ord modTransition modAnim modNotesTx">
        <pc:chgData name="Ben Jones (Ben Jones)" userId="e6e8a0f3-34fe-4d14-b7ab-3a9f1769fff2" providerId="ADAL" clId="{C4D3BADE-994A-430A-89FF-5F039E903C41}" dt="2025-06-18T06:04:51.480" v="3441" actId="3626"/>
        <pc:sldMkLst>
          <pc:docMk/>
          <pc:sldMk cId="3146773800" sldId="263"/>
        </pc:sldMkLst>
        <pc:spChg chg="mod">
          <ac:chgData name="Ben Jones (Ben Jones)" userId="e6e8a0f3-34fe-4d14-b7ab-3a9f1769fff2" providerId="ADAL" clId="{C4D3BADE-994A-430A-89FF-5F039E903C41}" dt="2025-06-18T06:04:51.480" v="3441" actId="3626"/>
          <ac:spMkLst>
            <pc:docMk/>
            <pc:sldMk cId="3146773800" sldId="263"/>
            <ac:spMk id="3" creationId="{1180F4BC-006D-F6AD-A7F3-80549E817367}"/>
          </ac:spMkLst>
        </pc:spChg>
        <pc:picChg chg="add del mod ord">
          <ac:chgData name="Ben Jones (Ben Jones)" userId="e6e8a0f3-34fe-4d14-b7ab-3a9f1769fff2" providerId="ADAL" clId="{C4D3BADE-994A-430A-89FF-5F039E903C41}" dt="2025-06-18T02:56:11.451" v="2989"/>
          <ac:picMkLst>
            <pc:docMk/>
            <pc:sldMk cId="3146773800" sldId="263"/>
            <ac:picMk id="5" creationId="{8AF2379F-B43A-1A86-D8B5-EA61CEF8168A}"/>
          </ac:picMkLst>
        </pc:picChg>
        <pc:picChg chg="add del mod">
          <ac:chgData name="Ben Jones (Ben Jones)" userId="e6e8a0f3-34fe-4d14-b7ab-3a9f1769fff2" providerId="ADAL" clId="{C4D3BADE-994A-430A-89FF-5F039E903C41}" dt="2025-06-18T02:56:14.378" v="2991"/>
          <ac:picMkLst>
            <pc:docMk/>
            <pc:sldMk cId="3146773800" sldId="263"/>
            <ac:picMk id="6" creationId="{047492A1-3C6A-0336-3480-9A61FEE350F7}"/>
          </ac:picMkLst>
        </pc:picChg>
        <pc:picChg chg="add del mod ord">
          <ac:chgData name="Ben Jones (Ben Jones)" userId="e6e8a0f3-34fe-4d14-b7ab-3a9f1769fff2" providerId="ADAL" clId="{C4D3BADE-994A-430A-89FF-5F039E903C41}" dt="2025-06-18T02:56:28.140" v="2992"/>
          <ac:picMkLst>
            <pc:docMk/>
            <pc:sldMk cId="3146773800" sldId="263"/>
            <ac:picMk id="9" creationId="{756BE40B-7F37-C2C0-073F-ABDE03081901}"/>
          </ac:picMkLst>
        </pc:picChg>
        <pc:picChg chg="add del mod">
          <ac:chgData name="Ben Jones (Ben Jones)" userId="e6e8a0f3-34fe-4d14-b7ab-3a9f1769fff2" providerId="ADAL" clId="{C4D3BADE-994A-430A-89FF-5F039E903C41}" dt="2025-06-18T02:56:03.248" v="2988"/>
          <ac:picMkLst>
            <pc:docMk/>
            <pc:sldMk cId="3146773800" sldId="263"/>
            <ac:picMk id="10" creationId="{5624F326-7E3C-6741-179D-74F0E91E5908}"/>
          </ac:picMkLst>
        </pc:picChg>
        <pc:picChg chg="add del mod">
          <ac:chgData name="Ben Jones (Ben Jones)" userId="e6e8a0f3-34fe-4d14-b7ab-3a9f1769fff2" providerId="ADAL" clId="{C4D3BADE-994A-430A-89FF-5F039E903C41}" dt="2025-06-18T02:56:31.242" v="2994"/>
          <ac:picMkLst>
            <pc:docMk/>
            <pc:sldMk cId="3146773800" sldId="263"/>
            <ac:picMk id="11" creationId="{EFB2CBFB-5E21-3041-6BFF-9F2444A8429F}"/>
          </ac:picMkLst>
        </pc:picChg>
        <pc:picChg chg="add del mod ord">
          <ac:chgData name="Ben Jones (Ben Jones)" userId="e6e8a0f3-34fe-4d14-b7ab-3a9f1769fff2" providerId="ADAL" clId="{C4D3BADE-994A-430A-89FF-5F039E903C41}" dt="2025-06-18T02:56:35.377" v="2995"/>
          <ac:picMkLst>
            <pc:docMk/>
            <pc:sldMk cId="3146773800" sldId="263"/>
            <ac:picMk id="14" creationId="{9D7BED36-740D-3592-0DEC-B88758A9EAA0}"/>
          </ac:picMkLst>
        </pc:picChg>
        <pc:picChg chg="add del mod">
          <ac:chgData name="Ben Jones (Ben Jones)" userId="e6e8a0f3-34fe-4d14-b7ab-3a9f1769fff2" providerId="ADAL" clId="{C4D3BADE-994A-430A-89FF-5F039E903C41}" dt="2025-06-18T02:56:41.679" v="2997"/>
          <ac:picMkLst>
            <pc:docMk/>
            <pc:sldMk cId="3146773800" sldId="263"/>
            <ac:picMk id="15" creationId="{F258C019-ED7E-C88F-40F9-09E8040CEC40}"/>
          </ac:picMkLst>
        </pc:picChg>
        <pc:picChg chg="add del mod ord">
          <ac:chgData name="Ben Jones (Ben Jones)" userId="e6e8a0f3-34fe-4d14-b7ab-3a9f1769fff2" providerId="ADAL" clId="{C4D3BADE-994A-430A-89FF-5F039E903C41}" dt="2025-06-18T02:57:06.352" v="2998"/>
          <ac:picMkLst>
            <pc:docMk/>
            <pc:sldMk cId="3146773800" sldId="263"/>
            <ac:picMk id="18" creationId="{C0E68112-4CAF-FF2F-26E7-30ABF7C70D43}"/>
          </ac:picMkLst>
        </pc:picChg>
        <pc:picChg chg="add mod">
          <ac:chgData name="Ben Jones (Ben Jones)" userId="e6e8a0f3-34fe-4d14-b7ab-3a9f1769fff2" providerId="ADAL" clId="{C4D3BADE-994A-430A-89FF-5F039E903C41}" dt="2025-06-18T02:57:06.352" v="2998"/>
          <ac:picMkLst>
            <pc:docMk/>
            <pc:sldMk cId="3146773800" sldId="263"/>
            <ac:picMk id="19" creationId="{560821D6-24C5-523F-273F-49B79AC9F28F}"/>
          </ac:picMkLst>
        </pc:picChg>
      </pc:sldChg>
      <pc:sldChg chg="addSp delSp modSp new mod">
        <pc:chgData name="Ben Jones (Ben Jones)" userId="e6e8a0f3-34fe-4d14-b7ab-3a9f1769fff2" providerId="ADAL" clId="{C4D3BADE-994A-430A-89FF-5F039E903C41}" dt="2025-06-10T03:31:53.939" v="99" actId="478"/>
        <pc:sldMkLst>
          <pc:docMk/>
          <pc:sldMk cId="2060514578" sldId="264"/>
        </pc:sldMkLst>
      </pc:sldChg>
      <pc:sldChg chg="addSp delSp modSp new mod modTransition modClrScheme modAnim chgLayout">
        <pc:chgData name="Ben Jones (Ben Jones)" userId="e6e8a0f3-34fe-4d14-b7ab-3a9f1769fff2" providerId="ADAL" clId="{C4D3BADE-994A-430A-89FF-5F039E903C41}" dt="2025-06-18T02:55:55.409" v="2986"/>
        <pc:sldMkLst>
          <pc:docMk/>
          <pc:sldMk cId="1504205882" sldId="265"/>
        </pc:sldMkLst>
        <pc:spChg chg="add mod">
          <ac:chgData name="Ben Jones (Ben Jones)" userId="e6e8a0f3-34fe-4d14-b7ab-3a9f1769fff2" providerId="ADAL" clId="{C4D3BADE-994A-430A-89FF-5F039E903C41}" dt="2025-06-11T03:37:47.723" v="456" actId="207"/>
          <ac:spMkLst>
            <pc:docMk/>
            <pc:sldMk cId="1504205882" sldId="265"/>
            <ac:spMk id="7" creationId="{CA242387-7D63-671A-2BF7-045CA51DFAD7}"/>
          </ac:spMkLst>
        </pc:spChg>
        <pc:spChg chg="add mod">
          <ac:chgData name="Ben Jones (Ben Jones)" userId="e6e8a0f3-34fe-4d14-b7ab-3a9f1769fff2" providerId="ADAL" clId="{C4D3BADE-994A-430A-89FF-5F039E903C41}" dt="2025-06-10T03:37:52.421" v="445" actId="1036"/>
          <ac:spMkLst>
            <pc:docMk/>
            <pc:sldMk cId="1504205882" sldId="265"/>
            <ac:spMk id="8" creationId="{4D4C6827-8DA7-8D25-3521-CA0D640C9CDA}"/>
          </ac:spMkLst>
        </pc:spChg>
        <pc:spChg chg="add mod">
          <ac:chgData name="Ben Jones (Ben Jones)" userId="e6e8a0f3-34fe-4d14-b7ab-3a9f1769fff2" providerId="ADAL" clId="{C4D3BADE-994A-430A-89FF-5F039E903C41}" dt="2025-06-10T03:37:47.876" v="443" actId="1035"/>
          <ac:spMkLst>
            <pc:docMk/>
            <pc:sldMk cId="1504205882" sldId="265"/>
            <ac:spMk id="9" creationId="{28BEE5AE-5AD0-1BA1-918F-E775FEFD1901}"/>
          </ac:spMkLst>
        </pc:spChg>
        <pc:spChg chg="add mod">
          <ac:chgData name="Ben Jones (Ben Jones)" userId="e6e8a0f3-34fe-4d14-b7ab-3a9f1769fff2" providerId="ADAL" clId="{C4D3BADE-994A-430A-89FF-5F039E903C41}" dt="2025-06-10T03:37:40.759" v="436" actId="1036"/>
          <ac:spMkLst>
            <pc:docMk/>
            <pc:sldMk cId="1504205882" sldId="265"/>
            <ac:spMk id="10" creationId="{535C95B7-9673-F8EE-DF33-F7006E2BF907}"/>
          </ac:spMkLst>
        </pc:spChg>
        <pc:spChg chg="add mod">
          <ac:chgData name="Ben Jones (Ben Jones)" userId="e6e8a0f3-34fe-4d14-b7ab-3a9f1769fff2" providerId="ADAL" clId="{C4D3BADE-994A-430A-89FF-5F039E903C41}" dt="2025-06-10T03:37:44.444" v="437" actId="1036"/>
          <ac:spMkLst>
            <pc:docMk/>
            <pc:sldMk cId="1504205882" sldId="265"/>
            <ac:spMk id="11" creationId="{CAC938FA-CD3F-690F-CCC3-F22CC600B9DC}"/>
          </ac:spMkLst>
        </pc:spChg>
        <pc:picChg chg="add del mod">
          <ac:chgData name="Ben Jones (Ben Jones)" userId="e6e8a0f3-34fe-4d14-b7ab-3a9f1769fff2" providerId="ADAL" clId="{C4D3BADE-994A-430A-89FF-5F039E903C41}" dt="2025-06-18T02:55:19.462" v="2985"/>
          <ac:picMkLst>
            <pc:docMk/>
            <pc:sldMk cId="1504205882" sldId="265"/>
            <ac:picMk id="5" creationId="{E7C13A04-FCF6-C090-91DE-474725C1104B}"/>
          </ac:picMkLst>
        </pc:picChg>
        <pc:picChg chg="add mod">
          <ac:chgData name="Ben Jones (Ben Jones)" userId="e6e8a0f3-34fe-4d14-b7ab-3a9f1769fff2" providerId="ADAL" clId="{C4D3BADE-994A-430A-89FF-5F039E903C41}" dt="2025-06-10T03:33:20.095" v="118" actId="1076"/>
          <ac:picMkLst>
            <pc:docMk/>
            <pc:sldMk cId="1504205882" sldId="265"/>
            <ac:picMk id="6" creationId="{2D979D4C-259B-1090-5A96-7BE708B8CCEF}"/>
          </ac:picMkLst>
        </pc:picChg>
        <pc:picChg chg="add del mod ord">
          <ac:chgData name="Ben Jones (Ben Jones)" userId="e6e8a0f3-34fe-4d14-b7ab-3a9f1769fff2" providerId="ADAL" clId="{C4D3BADE-994A-430A-89FF-5F039E903C41}" dt="2025-06-18T02:55:55.409" v="2986"/>
          <ac:picMkLst>
            <pc:docMk/>
            <pc:sldMk cId="1504205882" sldId="265"/>
            <ac:picMk id="12" creationId="{73827C9B-E1C7-61B0-A4EA-E32012F19369}"/>
          </ac:picMkLst>
        </pc:picChg>
        <pc:picChg chg="add mod">
          <ac:chgData name="Ben Jones (Ben Jones)" userId="e6e8a0f3-34fe-4d14-b7ab-3a9f1769fff2" providerId="ADAL" clId="{C4D3BADE-994A-430A-89FF-5F039E903C41}" dt="2025-06-18T02:55:55.409" v="2986"/>
          <ac:picMkLst>
            <pc:docMk/>
            <pc:sldMk cId="1504205882" sldId="265"/>
            <ac:picMk id="13" creationId="{91F8474E-AC9A-44E2-6F0A-DF932E964925}"/>
          </ac:picMkLst>
        </pc:picChg>
      </pc:sldChg>
      <pc:sldChg chg="new del modNotesTx">
        <pc:chgData name="Ben Jones (Ben Jones)" userId="e6e8a0f3-34fe-4d14-b7ab-3a9f1769fff2" providerId="ADAL" clId="{C4D3BADE-994A-430A-89FF-5F039E903C41}" dt="2025-06-12T01:46:38.731" v="2132" actId="2696"/>
        <pc:sldMkLst>
          <pc:docMk/>
          <pc:sldMk cId="77287417" sldId="266"/>
        </pc:sldMkLst>
      </pc:sldChg>
      <pc:sldChg chg="addSp delSp modSp mod modTransition modAnim modNotesTx">
        <pc:chgData name="Ben Jones (Ben Jones)" userId="e6e8a0f3-34fe-4d14-b7ab-3a9f1769fff2" providerId="ADAL" clId="{C4D3BADE-994A-430A-89FF-5F039E903C41}" dt="2025-06-18T06:04:02.057" v="3429" actId="27636"/>
        <pc:sldMkLst>
          <pc:docMk/>
          <pc:sldMk cId="2079909136" sldId="266"/>
        </pc:sldMkLst>
        <pc:spChg chg="add mod">
          <ac:chgData name="Ben Jones (Ben Jones)" userId="e6e8a0f3-34fe-4d14-b7ab-3a9f1769fff2" providerId="ADAL" clId="{C4D3BADE-994A-430A-89FF-5F039E903C41}" dt="2025-06-18T03:53:48.032" v="3194" actId="14100"/>
          <ac:spMkLst>
            <pc:docMk/>
            <pc:sldMk cId="2079909136" sldId="266"/>
            <ac:spMk id="3" creationId="{0C4CF6C7-54DD-6628-8239-B1246D426BCA}"/>
          </ac:spMkLst>
        </pc:spChg>
        <pc:spChg chg="mod">
          <ac:chgData name="Ben Jones (Ben Jones)" userId="e6e8a0f3-34fe-4d14-b7ab-3a9f1769fff2" providerId="ADAL" clId="{C4D3BADE-994A-430A-89FF-5F039E903C41}" dt="2025-06-18T06:04:02.057" v="3429" actId="27636"/>
          <ac:spMkLst>
            <pc:docMk/>
            <pc:sldMk cId="2079909136" sldId="266"/>
            <ac:spMk id="4" creationId="{CD28BB43-8797-F70C-D4E7-B7A4D86DAB0C}"/>
          </ac:spMkLst>
        </pc:spChg>
        <pc:spChg chg="add mod">
          <ac:chgData name="Ben Jones (Ben Jones)" userId="e6e8a0f3-34fe-4d14-b7ab-3a9f1769fff2" providerId="ADAL" clId="{C4D3BADE-994A-430A-89FF-5F039E903C41}" dt="2025-06-18T03:52:45.647" v="3125" actId="1582"/>
          <ac:spMkLst>
            <pc:docMk/>
            <pc:sldMk cId="2079909136" sldId="266"/>
            <ac:spMk id="5" creationId="{C3BBC40A-684F-4FFA-4706-6103C4EC76F2}"/>
          </ac:spMkLst>
        </pc:spChg>
        <pc:spChg chg="add mod">
          <ac:chgData name="Ben Jones (Ben Jones)" userId="e6e8a0f3-34fe-4d14-b7ab-3a9f1769fff2" providerId="ADAL" clId="{C4D3BADE-994A-430A-89FF-5F039E903C41}" dt="2025-06-18T03:52:55.884" v="3127" actId="1076"/>
          <ac:spMkLst>
            <pc:docMk/>
            <pc:sldMk cId="2079909136" sldId="266"/>
            <ac:spMk id="6" creationId="{9C6F5783-9CE4-59D0-1AE6-115C15039D2A}"/>
          </ac:spMkLst>
        </pc:spChg>
        <pc:spChg chg="add mod">
          <ac:chgData name="Ben Jones (Ben Jones)" userId="e6e8a0f3-34fe-4d14-b7ab-3a9f1769fff2" providerId="ADAL" clId="{C4D3BADE-994A-430A-89FF-5F039E903C41}" dt="2025-06-18T03:53:03.475" v="3129" actId="1076"/>
          <ac:spMkLst>
            <pc:docMk/>
            <pc:sldMk cId="2079909136" sldId="266"/>
            <ac:spMk id="7" creationId="{096E078B-A194-7470-3DD4-F0500F818CB8}"/>
          </ac:spMkLst>
        </pc:spChg>
        <pc:spChg chg="add mod">
          <ac:chgData name="Ben Jones (Ben Jones)" userId="e6e8a0f3-34fe-4d14-b7ab-3a9f1769fff2" providerId="ADAL" clId="{C4D3BADE-994A-430A-89FF-5F039E903C41}" dt="2025-06-18T03:53:34.958" v="3193" actId="1038"/>
          <ac:spMkLst>
            <pc:docMk/>
            <pc:sldMk cId="2079909136" sldId="266"/>
            <ac:spMk id="8" creationId="{34E22F52-9B33-2E9B-5A89-A1FFACA086AE}"/>
          </ac:spMkLst>
        </pc:spChg>
        <pc:picChg chg="add del mod ord">
          <ac:chgData name="Ben Jones (Ben Jones)" userId="e6e8a0f3-34fe-4d14-b7ab-3a9f1769fff2" providerId="ADAL" clId="{C4D3BADE-994A-430A-89FF-5F039E903C41}" dt="2025-06-18T02:59:38.420" v="3022"/>
          <ac:picMkLst>
            <pc:docMk/>
            <pc:sldMk cId="2079909136" sldId="266"/>
            <ac:picMk id="5" creationId="{8B7CAEA7-EAF0-4C5C-4E09-97F300E4A56A}"/>
          </ac:picMkLst>
        </pc:picChg>
        <pc:picChg chg="add del mod">
          <ac:chgData name="Ben Jones (Ben Jones)" userId="e6e8a0f3-34fe-4d14-b7ab-3a9f1769fff2" providerId="ADAL" clId="{C4D3BADE-994A-430A-89FF-5F039E903C41}" dt="2025-06-18T02:59:40.363" v="3024"/>
          <ac:picMkLst>
            <pc:docMk/>
            <pc:sldMk cId="2079909136" sldId="266"/>
            <ac:picMk id="6" creationId="{83608E68-FE09-E33A-B4CD-C17B1AD539C9}"/>
          </ac:picMkLst>
        </pc:picChg>
        <pc:picChg chg="mod">
          <ac:chgData name="Ben Jones (Ben Jones)" userId="e6e8a0f3-34fe-4d14-b7ab-3a9f1769fff2" providerId="ADAL" clId="{C4D3BADE-994A-430A-89FF-5F039E903C41}" dt="2025-06-18T03:53:23.719" v="3137" actId="1076"/>
          <ac:picMkLst>
            <pc:docMk/>
            <pc:sldMk cId="2079909136" sldId="266"/>
            <ac:picMk id="9" creationId="{761A3F5F-EBB2-6760-0AEC-90EFDE2575F9}"/>
          </ac:picMkLst>
        </pc:picChg>
        <pc:picChg chg="add del mod ord">
          <ac:chgData name="Ben Jones (Ben Jones)" userId="e6e8a0f3-34fe-4d14-b7ab-3a9f1769fff2" providerId="ADAL" clId="{C4D3BADE-994A-430A-89FF-5F039E903C41}" dt="2025-06-18T03:00:12.377" v="3025"/>
          <ac:picMkLst>
            <pc:docMk/>
            <pc:sldMk cId="2079909136" sldId="266"/>
            <ac:picMk id="10" creationId="{0393FA34-DDDA-1403-6FC0-8CF4AB92D5AC}"/>
          </ac:picMkLst>
        </pc:picChg>
        <pc:picChg chg="add del mod">
          <ac:chgData name="Ben Jones (Ben Jones)" userId="e6e8a0f3-34fe-4d14-b7ab-3a9f1769fff2" providerId="ADAL" clId="{C4D3BADE-994A-430A-89FF-5F039E903C41}" dt="2025-06-18T03:01:05.967" v="3091"/>
          <ac:picMkLst>
            <pc:docMk/>
            <pc:sldMk cId="2079909136" sldId="266"/>
            <ac:picMk id="11" creationId="{3D7E177B-3189-78C5-4F0E-6EE21FE4D8A7}"/>
          </ac:picMkLst>
        </pc:picChg>
        <pc:picChg chg="add del mod ord">
          <ac:chgData name="Ben Jones (Ben Jones)" userId="e6e8a0f3-34fe-4d14-b7ab-3a9f1769fff2" providerId="ADAL" clId="{C4D3BADE-994A-430A-89FF-5F039E903C41}" dt="2025-06-18T05:17:17.664" v="3284"/>
          <ac:picMkLst>
            <pc:docMk/>
            <pc:sldMk cId="2079909136" sldId="266"/>
            <ac:picMk id="11" creationId="{912531C6-7EDC-43F5-B278-B637B0BE9F48}"/>
          </ac:picMkLst>
        </pc:picChg>
        <pc:picChg chg="add del mod">
          <ac:chgData name="Ben Jones (Ben Jones)" userId="e6e8a0f3-34fe-4d14-b7ab-3a9f1769fff2" providerId="ADAL" clId="{C4D3BADE-994A-430A-89FF-5F039E903C41}" dt="2025-06-18T05:17:45.743" v="3306"/>
          <ac:picMkLst>
            <pc:docMk/>
            <pc:sldMk cId="2079909136" sldId="266"/>
            <ac:picMk id="12" creationId="{215FC1FD-F7DC-C6FF-2F1C-8A757D6D7095}"/>
          </ac:picMkLst>
        </pc:picChg>
        <pc:picChg chg="add del mod ord">
          <ac:chgData name="Ben Jones (Ben Jones)" userId="e6e8a0f3-34fe-4d14-b7ab-3a9f1769fff2" providerId="ADAL" clId="{C4D3BADE-994A-430A-89FF-5F039E903C41}" dt="2025-06-18T03:01:19.564" v="3092"/>
          <ac:picMkLst>
            <pc:docMk/>
            <pc:sldMk cId="2079909136" sldId="266"/>
            <ac:picMk id="15" creationId="{280698FA-EA40-F891-9C0C-054A21E04C99}"/>
          </ac:picMkLst>
        </pc:picChg>
        <pc:picChg chg="add del mod ord">
          <ac:chgData name="Ben Jones (Ben Jones)" userId="e6e8a0f3-34fe-4d14-b7ab-3a9f1769fff2" providerId="ADAL" clId="{C4D3BADE-994A-430A-89FF-5F039E903C41}" dt="2025-06-18T05:18:00.946" v="3307"/>
          <ac:picMkLst>
            <pc:docMk/>
            <pc:sldMk cId="2079909136" sldId="266"/>
            <ac:picMk id="16" creationId="{24C505D0-6185-FECA-834A-44DCA334C069}"/>
          </ac:picMkLst>
        </pc:picChg>
        <pc:picChg chg="add del mod">
          <ac:chgData name="Ben Jones (Ben Jones)" userId="e6e8a0f3-34fe-4d14-b7ab-3a9f1769fff2" providerId="ADAL" clId="{C4D3BADE-994A-430A-89FF-5F039E903C41}" dt="2025-06-18T02:59:22.230" v="3021"/>
          <ac:picMkLst>
            <pc:docMk/>
            <pc:sldMk cId="2079909136" sldId="266"/>
            <ac:picMk id="16" creationId="{4AA62510-60E3-CE13-21E3-3CB8A187C967}"/>
          </ac:picMkLst>
        </pc:picChg>
        <pc:picChg chg="add del mod">
          <ac:chgData name="Ben Jones (Ben Jones)" userId="e6e8a0f3-34fe-4d14-b7ab-3a9f1769fff2" providerId="ADAL" clId="{C4D3BADE-994A-430A-89FF-5F039E903C41}" dt="2025-06-18T05:18:02.345" v="3309"/>
          <ac:picMkLst>
            <pc:docMk/>
            <pc:sldMk cId="2079909136" sldId="266"/>
            <ac:picMk id="17" creationId="{0101F4AC-00F1-FB2A-6511-68995D9C0496}"/>
          </ac:picMkLst>
        </pc:picChg>
        <pc:picChg chg="add del mod">
          <ac:chgData name="Ben Jones (Ben Jones)" userId="e6e8a0f3-34fe-4d14-b7ab-3a9f1769fff2" providerId="ADAL" clId="{C4D3BADE-994A-430A-89FF-5F039E903C41}" dt="2025-06-18T03:01:21.326" v="3094"/>
          <ac:picMkLst>
            <pc:docMk/>
            <pc:sldMk cId="2079909136" sldId="266"/>
            <ac:picMk id="17" creationId="{99B1C98F-1DF1-2764-C72C-529B447942A2}"/>
          </ac:picMkLst>
        </pc:picChg>
        <pc:picChg chg="add del mod ord">
          <ac:chgData name="Ben Jones (Ben Jones)" userId="e6e8a0f3-34fe-4d14-b7ab-3a9f1769fff2" providerId="ADAL" clId="{C4D3BADE-994A-430A-89FF-5F039E903C41}" dt="2025-06-18T03:01:28.245" v="3095"/>
          <ac:picMkLst>
            <pc:docMk/>
            <pc:sldMk cId="2079909136" sldId="266"/>
            <ac:picMk id="20" creationId="{9DD18F43-BE8E-230C-2939-A5A2C0312236}"/>
          </ac:picMkLst>
        </pc:picChg>
        <pc:picChg chg="add del mod ord">
          <ac:chgData name="Ben Jones (Ben Jones)" userId="e6e8a0f3-34fe-4d14-b7ab-3a9f1769fff2" providerId="ADAL" clId="{C4D3BADE-994A-430A-89FF-5F039E903C41}" dt="2025-06-18T05:18:09.650" v="3310"/>
          <ac:picMkLst>
            <pc:docMk/>
            <pc:sldMk cId="2079909136" sldId="266"/>
            <ac:picMk id="20" creationId="{FA3497C4-4273-E57C-080F-0F4AC7A5C7B9}"/>
          </ac:picMkLst>
        </pc:picChg>
        <pc:picChg chg="add del mod">
          <ac:chgData name="Ben Jones (Ben Jones)" userId="e6e8a0f3-34fe-4d14-b7ab-3a9f1769fff2" providerId="ADAL" clId="{C4D3BADE-994A-430A-89FF-5F039E903C41}" dt="2025-06-18T05:18:11.034" v="3312"/>
          <ac:picMkLst>
            <pc:docMk/>
            <pc:sldMk cId="2079909136" sldId="266"/>
            <ac:picMk id="21" creationId="{8C019648-0B86-9933-629D-8EA150AA672C}"/>
          </ac:picMkLst>
        </pc:picChg>
        <pc:picChg chg="add del mod">
          <ac:chgData name="Ben Jones (Ben Jones)" userId="e6e8a0f3-34fe-4d14-b7ab-3a9f1769fff2" providerId="ADAL" clId="{C4D3BADE-994A-430A-89FF-5F039E903C41}" dt="2025-06-18T03:01:33.167" v="3097"/>
          <ac:picMkLst>
            <pc:docMk/>
            <pc:sldMk cId="2079909136" sldId="266"/>
            <ac:picMk id="21" creationId="{FE06AF1A-2C4D-43E3-B19D-D33A5145F156}"/>
          </ac:picMkLst>
        </pc:picChg>
        <pc:picChg chg="add del mod ord">
          <ac:chgData name="Ben Jones (Ben Jones)" userId="e6e8a0f3-34fe-4d14-b7ab-3a9f1769fff2" providerId="ADAL" clId="{C4D3BADE-994A-430A-89FF-5F039E903C41}" dt="2025-06-18T03:02:26.775" v="3098"/>
          <ac:picMkLst>
            <pc:docMk/>
            <pc:sldMk cId="2079909136" sldId="266"/>
            <ac:picMk id="24" creationId="{17DDCF2F-98B3-77DE-3674-8139268E7B04}"/>
          </ac:picMkLst>
        </pc:picChg>
        <pc:picChg chg="add del mod ord">
          <ac:chgData name="Ben Jones (Ben Jones)" userId="e6e8a0f3-34fe-4d14-b7ab-3a9f1769fff2" providerId="ADAL" clId="{C4D3BADE-994A-430A-89FF-5F039E903C41}" dt="2025-06-18T05:18:37.937" v="3313"/>
          <ac:picMkLst>
            <pc:docMk/>
            <pc:sldMk cId="2079909136" sldId="266"/>
            <ac:picMk id="24" creationId="{91E00E57-AD05-7647-A97E-997FA0790D39}"/>
          </ac:picMkLst>
        </pc:picChg>
        <pc:picChg chg="add del mod">
          <ac:chgData name="Ben Jones (Ben Jones)" userId="e6e8a0f3-34fe-4d14-b7ab-3a9f1769fff2" providerId="ADAL" clId="{C4D3BADE-994A-430A-89FF-5F039E903C41}" dt="2025-06-18T05:17:08.551" v="3283"/>
          <ac:picMkLst>
            <pc:docMk/>
            <pc:sldMk cId="2079909136" sldId="266"/>
            <ac:picMk id="25" creationId="{A3FCE5C4-2C22-41F2-ABAD-7BE339317425}"/>
          </ac:picMkLst>
        </pc:picChg>
        <pc:picChg chg="add del mod">
          <ac:chgData name="Ben Jones (Ben Jones)" userId="e6e8a0f3-34fe-4d14-b7ab-3a9f1769fff2" providerId="ADAL" clId="{C4D3BADE-994A-430A-89FF-5F039E903C41}" dt="2025-06-18T05:18:42.020" v="3315"/>
          <ac:picMkLst>
            <pc:docMk/>
            <pc:sldMk cId="2079909136" sldId="266"/>
            <ac:picMk id="26" creationId="{9D695F60-B36D-4D70-8D7F-626F82E197C7}"/>
          </ac:picMkLst>
        </pc:picChg>
        <pc:picChg chg="add del mod ord">
          <ac:chgData name="Ben Jones (Ben Jones)" userId="e6e8a0f3-34fe-4d14-b7ab-3a9f1769fff2" providerId="ADAL" clId="{C4D3BADE-994A-430A-89FF-5F039E903C41}" dt="2025-06-18T05:18:46.547" v="3316"/>
          <ac:picMkLst>
            <pc:docMk/>
            <pc:sldMk cId="2079909136" sldId="266"/>
            <ac:picMk id="28" creationId="{7567058E-F282-C36C-4A7F-A9C6A9A33F06}"/>
          </ac:picMkLst>
        </pc:picChg>
        <pc:picChg chg="add del mod">
          <ac:chgData name="Ben Jones (Ben Jones)" userId="e6e8a0f3-34fe-4d14-b7ab-3a9f1769fff2" providerId="ADAL" clId="{C4D3BADE-994A-430A-89FF-5F039E903C41}" dt="2025-06-18T05:19:10.158" v="3321"/>
          <ac:picMkLst>
            <pc:docMk/>
            <pc:sldMk cId="2079909136" sldId="266"/>
            <ac:picMk id="29" creationId="{137269CA-EE8E-2FE8-D740-FF06E92EC816}"/>
          </ac:picMkLst>
        </pc:picChg>
        <pc:picChg chg="add del mod ord">
          <ac:chgData name="Ben Jones (Ben Jones)" userId="e6e8a0f3-34fe-4d14-b7ab-3a9f1769fff2" providerId="ADAL" clId="{C4D3BADE-994A-430A-89FF-5F039E903C41}" dt="2025-06-18T05:19:19.477" v="3322"/>
          <ac:picMkLst>
            <pc:docMk/>
            <pc:sldMk cId="2079909136" sldId="266"/>
            <ac:picMk id="33" creationId="{8AC97B46-D073-3DCA-C60E-16160C914391}"/>
          </ac:picMkLst>
        </pc:picChg>
        <pc:picChg chg="add del mod">
          <ac:chgData name="Ben Jones (Ben Jones)" userId="e6e8a0f3-34fe-4d14-b7ab-3a9f1769fff2" providerId="ADAL" clId="{C4D3BADE-994A-430A-89FF-5F039E903C41}" dt="2025-06-18T05:19:21.543" v="3324"/>
          <ac:picMkLst>
            <pc:docMk/>
            <pc:sldMk cId="2079909136" sldId="266"/>
            <ac:picMk id="34" creationId="{ED7902DB-7FA8-4C52-C946-77E4D51D04A0}"/>
          </ac:picMkLst>
        </pc:picChg>
        <pc:picChg chg="add del mod ord">
          <ac:chgData name="Ben Jones (Ben Jones)" userId="e6e8a0f3-34fe-4d14-b7ab-3a9f1769fff2" providerId="ADAL" clId="{C4D3BADE-994A-430A-89FF-5F039E903C41}" dt="2025-06-18T05:19:55.816" v="3325"/>
          <ac:picMkLst>
            <pc:docMk/>
            <pc:sldMk cId="2079909136" sldId="266"/>
            <ac:picMk id="37" creationId="{554FBEF0-50BA-8CC5-B5C2-CCA9F888D0BE}"/>
          </ac:picMkLst>
        </pc:picChg>
        <pc:picChg chg="add del mod">
          <ac:chgData name="Ben Jones (Ben Jones)" userId="e6e8a0f3-34fe-4d14-b7ab-3a9f1769fff2" providerId="ADAL" clId="{C4D3BADE-994A-430A-89FF-5F039E903C41}" dt="2025-06-18T05:20:49.025" v="3352"/>
          <ac:picMkLst>
            <pc:docMk/>
            <pc:sldMk cId="2079909136" sldId="266"/>
            <ac:picMk id="38" creationId="{FE5C9B5E-4964-2583-C09E-F90923E7BFB4}"/>
          </ac:picMkLst>
        </pc:picChg>
        <pc:picChg chg="add del mod ord">
          <ac:chgData name="Ben Jones (Ben Jones)" userId="e6e8a0f3-34fe-4d14-b7ab-3a9f1769fff2" providerId="ADAL" clId="{C4D3BADE-994A-430A-89FF-5F039E903C41}" dt="2025-06-18T05:21:26.237" v="3353"/>
          <ac:picMkLst>
            <pc:docMk/>
            <pc:sldMk cId="2079909136" sldId="266"/>
            <ac:picMk id="42" creationId="{A84BE029-F8B2-39D7-B849-4A66E7D73E46}"/>
          </ac:picMkLst>
        </pc:picChg>
        <pc:picChg chg="add del mod">
          <ac:chgData name="Ben Jones (Ben Jones)" userId="e6e8a0f3-34fe-4d14-b7ab-3a9f1769fff2" providerId="ADAL" clId="{C4D3BADE-994A-430A-89FF-5F039E903C41}" dt="2025-06-18T05:21:31.652" v="3355"/>
          <ac:picMkLst>
            <pc:docMk/>
            <pc:sldMk cId="2079909136" sldId="266"/>
            <ac:picMk id="43" creationId="{5360B5E5-2F0E-E515-A7DA-A231747E403E}"/>
          </ac:picMkLst>
        </pc:picChg>
        <pc:picChg chg="add del mod ord">
          <ac:chgData name="Ben Jones (Ben Jones)" userId="e6e8a0f3-34fe-4d14-b7ab-3a9f1769fff2" providerId="ADAL" clId="{C4D3BADE-994A-430A-89FF-5F039E903C41}" dt="2025-06-18T05:22:27.718" v="3356"/>
          <ac:picMkLst>
            <pc:docMk/>
            <pc:sldMk cId="2079909136" sldId="266"/>
            <ac:picMk id="46" creationId="{52D6CA1B-7C09-9F2A-A62E-F1BDCA08CC7C}"/>
          </ac:picMkLst>
        </pc:picChg>
        <pc:picChg chg="add del mod">
          <ac:chgData name="Ben Jones (Ben Jones)" userId="e6e8a0f3-34fe-4d14-b7ab-3a9f1769fff2" providerId="ADAL" clId="{C4D3BADE-994A-430A-89FF-5F039E903C41}" dt="2025-06-18T05:23:35.004" v="3417"/>
          <ac:picMkLst>
            <pc:docMk/>
            <pc:sldMk cId="2079909136" sldId="266"/>
            <ac:picMk id="47" creationId="{CD1829B3-2FBD-8AA4-45A5-0B91E09C0128}"/>
          </ac:picMkLst>
        </pc:picChg>
        <pc:picChg chg="add del mod ord">
          <ac:chgData name="Ben Jones (Ben Jones)" userId="e6e8a0f3-34fe-4d14-b7ab-3a9f1769fff2" providerId="ADAL" clId="{C4D3BADE-994A-430A-89FF-5F039E903C41}" dt="2025-06-18T05:24:31.542" v="3418"/>
          <ac:picMkLst>
            <pc:docMk/>
            <pc:sldMk cId="2079909136" sldId="266"/>
            <ac:picMk id="51" creationId="{D32681AD-F670-04C5-BE57-9B9384650055}"/>
          </ac:picMkLst>
        </pc:picChg>
        <pc:picChg chg="add mod">
          <ac:chgData name="Ben Jones (Ben Jones)" userId="e6e8a0f3-34fe-4d14-b7ab-3a9f1769fff2" providerId="ADAL" clId="{C4D3BADE-994A-430A-89FF-5F039E903C41}" dt="2025-06-18T05:24:31.542" v="3418"/>
          <ac:picMkLst>
            <pc:docMk/>
            <pc:sldMk cId="2079909136" sldId="266"/>
            <ac:picMk id="52" creationId="{25EE7555-D287-E856-3D60-E1357C540C74}"/>
          </ac:picMkLst>
        </pc:picChg>
      </pc:sldChg>
      <pc:sldChg chg="addSp delSp modSp mod modTransition modAnim modNotesTx">
        <pc:chgData name="Ben Jones (Ben Jones)" userId="e6e8a0f3-34fe-4d14-b7ab-3a9f1769fff2" providerId="ADAL" clId="{C4D3BADE-994A-430A-89FF-5F039E903C41}" dt="2025-06-18T02:55:03.049" v="2983"/>
        <pc:sldMkLst>
          <pc:docMk/>
          <pc:sldMk cId="3457286534" sldId="267"/>
        </pc:sldMkLst>
        <pc:picChg chg="add del mod ord">
          <ac:chgData name="Ben Jones (Ben Jones)" userId="e6e8a0f3-34fe-4d14-b7ab-3a9f1769fff2" providerId="ADAL" clId="{C4D3BADE-994A-430A-89FF-5F039E903C41}" dt="2025-06-18T02:55:03.049" v="2983"/>
          <ac:picMkLst>
            <pc:docMk/>
            <pc:sldMk cId="3457286534" sldId="267"/>
            <ac:picMk id="5" creationId="{C9926BFE-5132-6889-52EE-80A01F871E78}"/>
          </ac:picMkLst>
        </pc:picChg>
        <pc:picChg chg="add mod">
          <ac:chgData name="Ben Jones (Ben Jones)" userId="e6e8a0f3-34fe-4d14-b7ab-3a9f1769fff2" providerId="ADAL" clId="{C4D3BADE-994A-430A-89FF-5F039E903C41}" dt="2025-06-18T02:55:03.049" v="2983"/>
          <ac:picMkLst>
            <pc:docMk/>
            <pc:sldMk cId="3457286534" sldId="267"/>
            <ac:picMk id="6" creationId="{E51D6ED0-4759-9BD6-9E5D-4E7CF1A7D72A}"/>
          </ac:picMkLst>
        </pc:picChg>
        <pc:picChg chg="add del mod">
          <ac:chgData name="Ben Jones (Ben Jones)" userId="e6e8a0f3-34fe-4d14-b7ab-3a9f1769fff2" providerId="ADAL" clId="{C4D3BADE-994A-430A-89FF-5F039E903C41}" dt="2025-06-18T02:54:50.342" v="2982"/>
          <ac:picMkLst>
            <pc:docMk/>
            <pc:sldMk cId="3457286534" sldId="267"/>
            <ac:picMk id="12" creationId="{17CCDC12-E0C9-BD4C-BCBB-7E15E21B37E1}"/>
          </ac:picMkLst>
        </pc:picChg>
      </pc:sldChg>
      <pc:sldChg chg="addSp delSp modSp mod modTransition modAnim modNotesTx">
        <pc:chgData name="Ben Jones (Ben Jones)" userId="e6e8a0f3-34fe-4d14-b7ab-3a9f1769fff2" providerId="ADAL" clId="{C4D3BADE-994A-430A-89FF-5F039E903C41}" dt="2025-06-18T03:04:10.955" v="3108"/>
        <pc:sldMkLst>
          <pc:docMk/>
          <pc:sldMk cId="3694670669" sldId="268"/>
        </pc:sldMkLst>
        <pc:picChg chg="add del mod">
          <ac:chgData name="Ben Jones (Ben Jones)" userId="e6e8a0f3-34fe-4d14-b7ab-3a9f1769fff2" providerId="ADAL" clId="{C4D3BADE-994A-430A-89FF-5F039E903C41}" dt="2025-06-18T03:03:47.249" v="3107"/>
          <ac:picMkLst>
            <pc:docMk/>
            <pc:sldMk cId="3694670669" sldId="268"/>
            <ac:picMk id="7" creationId="{69633A82-D9F9-BCF1-67DE-060323A0520F}"/>
          </ac:picMkLst>
        </pc:picChg>
        <pc:picChg chg="add del mod ord">
          <ac:chgData name="Ben Jones (Ben Jones)" userId="e6e8a0f3-34fe-4d14-b7ab-3a9f1769fff2" providerId="ADAL" clId="{C4D3BADE-994A-430A-89FF-5F039E903C41}" dt="2025-06-18T03:04:10.955" v="3108"/>
          <ac:picMkLst>
            <pc:docMk/>
            <pc:sldMk cId="3694670669" sldId="268"/>
            <ac:picMk id="10" creationId="{D47E1F83-DD9B-124E-88A0-EB06C6EC6571}"/>
          </ac:picMkLst>
        </pc:picChg>
        <pc:picChg chg="add mod">
          <ac:chgData name="Ben Jones (Ben Jones)" userId="e6e8a0f3-34fe-4d14-b7ab-3a9f1769fff2" providerId="ADAL" clId="{C4D3BADE-994A-430A-89FF-5F039E903C41}" dt="2025-06-18T03:04:10.955" v="3108"/>
          <ac:picMkLst>
            <pc:docMk/>
            <pc:sldMk cId="3694670669" sldId="268"/>
            <ac:picMk id="11" creationId="{1A908758-F933-DBF2-ED06-59892940BE45}"/>
          </ac:picMkLst>
        </pc:picChg>
      </pc:sldChg>
      <pc:sldChg chg="addSp delSp modSp mod modTransition modAnim modNotesTx">
        <pc:chgData name="Ben Jones (Ben Jones)" userId="e6e8a0f3-34fe-4d14-b7ab-3a9f1769fff2" providerId="ADAL" clId="{C4D3BADE-994A-430A-89FF-5F039E903C41}" dt="2025-06-18T03:04:40.497" v="3112"/>
        <pc:sldMkLst>
          <pc:docMk/>
          <pc:sldMk cId="980646173" sldId="269"/>
        </pc:sldMkLst>
        <pc:picChg chg="add del mod">
          <ac:chgData name="Ben Jones (Ben Jones)" userId="e6e8a0f3-34fe-4d14-b7ab-3a9f1769fff2" providerId="ADAL" clId="{C4D3BADE-994A-430A-89FF-5F039E903C41}" dt="2025-06-18T03:04:26.377" v="3111"/>
          <ac:picMkLst>
            <pc:docMk/>
            <pc:sldMk cId="980646173" sldId="269"/>
            <ac:picMk id="5" creationId="{30507EF0-08D5-5F92-0EFE-33A5B856E081}"/>
          </ac:picMkLst>
        </pc:picChg>
        <pc:picChg chg="add del mod ord">
          <ac:chgData name="Ben Jones (Ben Jones)" userId="e6e8a0f3-34fe-4d14-b7ab-3a9f1769fff2" providerId="ADAL" clId="{C4D3BADE-994A-430A-89FF-5F039E903C41}" dt="2025-06-18T03:04:40.497" v="3112"/>
          <ac:picMkLst>
            <pc:docMk/>
            <pc:sldMk cId="980646173" sldId="269"/>
            <ac:picMk id="9" creationId="{0CBA5588-B19D-15B7-77D7-C9DC701A7C16}"/>
          </ac:picMkLst>
        </pc:picChg>
        <pc:picChg chg="add mod">
          <ac:chgData name="Ben Jones (Ben Jones)" userId="e6e8a0f3-34fe-4d14-b7ab-3a9f1769fff2" providerId="ADAL" clId="{C4D3BADE-994A-430A-89FF-5F039E903C41}" dt="2025-06-18T03:04:40.497" v="3112"/>
          <ac:picMkLst>
            <pc:docMk/>
            <pc:sldMk cId="980646173" sldId="269"/>
            <ac:picMk id="10" creationId="{CCC3F797-A0CF-3BB4-792C-35A9B0CE7765}"/>
          </ac:picMkLst>
        </pc:picChg>
      </pc:sldChg>
      <pc:sldChg chg="addSp delSp modSp modNotesTx">
        <pc:chgData name="Ben Jones (Ben Jones)" userId="e6e8a0f3-34fe-4d14-b7ab-3a9f1769fff2" providerId="ADAL" clId="{C4D3BADE-994A-430A-89FF-5F039E903C41}" dt="2025-06-18T03:55:59.783" v="3206" actId="478"/>
        <pc:sldMkLst>
          <pc:docMk/>
          <pc:sldMk cId="2574788970" sldId="270"/>
        </pc:sldMkLst>
        <pc:picChg chg="add del">
          <ac:chgData name="Ben Jones (Ben Jones)" userId="e6e8a0f3-34fe-4d14-b7ab-3a9f1769fff2" providerId="ADAL" clId="{C4D3BADE-994A-430A-89FF-5F039E903C41}" dt="2025-06-18T03:55:59.783" v="3206" actId="478"/>
          <ac:picMkLst>
            <pc:docMk/>
            <pc:sldMk cId="2574788970" sldId="270"/>
            <ac:picMk id="6" creationId="{9B901AED-58AF-09C5-E6AC-B85BFFE39288}"/>
          </ac:picMkLst>
        </pc:picChg>
        <pc:picChg chg="add mod">
          <ac:chgData name="Ben Jones (Ben Jones)" userId="e6e8a0f3-34fe-4d14-b7ab-3a9f1769fff2" providerId="ADAL" clId="{C4D3BADE-994A-430A-89FF-5F039E903C41}" dt="2025-06-18T03:05:27.147" v="3114"/>
          <ac:picMkLst>
            <pc:docMk/>
            <pc:sldMk cId="2574788970" sldId="270"/>
            <ac:picMk id="7" creationId="{08D57CD9-4472-90D3-FB7B-6D7469BD6149}"/>
          </ac:picMkLst>
        </pc:picChg>
      </pc:sldChg>
      <pc:sldChg chg="addSp modSp modNotesTx">
        <pc:chgData name="Ben Jones (Ben Jones)" userId="e6e8a0f3-34fe-4d14-b7ab-3a9f1769fff2" providerId="ADAL" clId="{C4D3BADE-994A-430A-89FF-5F039E903C41}" dt="2025-06-18T03:04:58.270" v="3113"/>
        <pc:sldMkLst>
          <pc:docMk/>
          <pc:sldMk cId="596947262" sldId="271"/>
        </pc:sldMkLst>
        <pc:picChg chg="add mod">
          <ac:chgData name="Ben Jones (Ben Jones)" userId="e6e8a0f3-34fe-4d14-b7ab-3a9f1769fff2" providerId="ADAL" clId="{C4D3BADE-994A-430A-89FF-5F039E903C41}" dt="2025-06-18T03:04:58.270" v="3113"/>
          <ac:picMkLst>
            <pc:docMk/>
            <pc:sldMk cId="596947262" sldId="271"/>
            <ac:picMk id="6" creationId="{10C47402-8809-EE52-E008-90ED733075BE}"/>
          </ac:picMkLst>
        </pc:picChg>
      </pc:sldChg>
    </pc:docChg>
  </pc:docChgLst>
</pc:chgInfo>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svg>
</file>

<file path=ppt/media/image9.gif>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049D97-6D54-4683-9F26-361C4FA90B72}" type="datetimeFigureOut">
              <a:rPr lang="en-AU" smtClean="0"/>
              <a:t>18/06/2025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2657B4-3874-4727-A595-C60196451203}" type="slidenum">
              <a:rPr lang="en-AU" smtClean="0"/>
              <a:t>‹#›</a:t>
            </a:fld>
            <a:endParaRPr lang="en-AU"/>
          </a:p>
        </p:txBody>
      </p:sp>
    </p:spTree>
    <p:extLst>
      <p:ext uri="{BB962C8B-B14F-4D97-AF65-F5344CB8AC3E}">
        <p14:creationId xmlns:p14="http://schemas.microsoft.com/office/powerpoint/2010/main" val="19629185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lecture series and its projects focuses on the fundamental concepts of the Object Oriented Paradigm and Raspberry Pi Pico Microcontroller.</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a:t>
            </a:fld>
            <a:endParaRPr lang="en-AU"/>
          </a:p>
        </p:txBody>
      </p:sp>
    </p:spTree>
    <p:extLst>
      <p:ext uri="{BB962C8B-B14F-4D97-AF65-F5344CB8AC3E}">
        <p14:creationId xmlns:p14="http://schemas.microsoft.com/office/powerpoint/2010/main" val="36161751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These are the Pi Pico pins allocated for this project. For consistency and to make following the project easier, it is recommended that you use these specific pins.</a:t>
            </a:r>
            <a:endParaRPr lang="en-AU" dirty="0"/>
          </a:p>
        </p:txBody>
      </p:sp>
      <p:sp>
        <p:nvSpPr>
          <p:cNvPr id="4" name="Slide Number Placeholder 3"/>
          <p:cNvSpPr>
            <a:spLocks noGrp="1"/>
          </p:cNvSpPr>
          <p:nvPr>
            <p:ph type="sldNum" sz="quarter" idx="5"/>
          </p:nvPr>
        </p:nvSpPr>
        <p:spPr/>
        <p:txBody>
          <a:bodyPr/>
          <a:lstStyle/>
          <a:p>
            <a:fld id="{362657B4-3874-4727-A595-C60196451203}" type="slidenum">
              <a:rPr lang="en-AU" smtClean="0"/>
              <a:t>10</a:t>
            </a:fld>
            <a:endParaRPr lang="en-AU"/>
          </a:p>
        </p:txBody>
      </p:sp>
    </p:spTree>
    <p:extLst>
      <p:ext uri="{BB962C8B-B14F-4D97-AF65-F5344CB8AC3E}">
        <p14:creationId xmlns:p14="http://schemas.microsoft.com/office/powerpoint/2010/main" val="39299146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Throughout these tutorials, whenever you see this pause symbol, it indicates that you should pause the video and take a moment to implement the task or activity described.</a:t>
            </a:r>
            <a:endParaRPr lang="en-AU" dirty="0"/>
          </a:p>
        </p:txBody>
      </p:sp>
      <p:sp>
        <p:nvSpPr>
          <p:cNvPr id="4" name="Slide Number Placeholder 3"/>
          <p:cNvSpPr>
            <a:spLocks noGrp="1"/>
          </p:cNvSpPr>
          <p:nvPr>
            <p:ph type="sldNum" sz="quarter" idx="5"/>
          </p:nvPr>
        </p:nvSpPr>
        <p:spPr/>
        <p:txBody>
          <a:bodyPr/>
          <a:lstStyle/>
          <a:p>
            <a:fld id="{362657B4-3874-4727-A595-C60196451203}" type="slidenum">
              <a:rPr lang="en-AU" smtClean="0"/>
              <a:t>11</a:t>
            </a:fld>
            <a:endParaRPr lang="en-AU"/>
          </a:p>
        </p:txBody>
      </p:sp>
    </p:spTree>
    <p:extLst>
      <p:ext uri="{BB962C8B-B14F-4D97-AF65-F5344CB8AC3E}">
        <p14:creationId xmlns:p14="http://schemas.microsoft.com/office/powerpoint/2010/main" val="11382515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Now, it's time to press pause and wire your project. </a:t>
            </a:r>
            <a:r>
              <a:rPr lang="en-US" sz="1200" b="0" i="0" kern="1200">
                <a:solidFill>
                  <a:schemeClr val="tx1"/>
                </a:solidFill>
                <a:effectLst/>
                <a:latin typeface="+mn-lt"/>
                <a:ea typeface="+mn-ea"/>
                <a:cs typeface="+mn-cs"/>
              </a:rPr>
              <a:t>Once you have finished wiring, you’ll be ready for Lecture 1, where we will begin by unit testing your prototype.</a:t>
            </a:r>
            <a:endParaRPr lang="en-AU" dirty="0"/>
          </a:p>
        </p:txBody>
      </p:sp>
      <p:sp>
        <p:nvSpPr>
          <p:cNvPr id="4" name="Slide Number Placeholder 3"/>
          <p:cNvSpPr>
            <a:spLocks noGrp="1"/>
          </p:cNvSpPr>
          <p:nvPr>
            <p:ph type="sldNum" sz="quarter" idx="5"/>
          </p:nvPr>
        </p:nvSpPr>
        <p:spPr/>
        <p:txBody>
          <a:bodyPr/>
          <a:lstStyle/>
          <a:p>
            <a:fld id="{362657B4-3874-4727-A595-C60196451203}" type="slidenum">
              <a:rPr lang="en-AU" smtClean="0"/>
              <a:t>12</a:t>
            </a:fld>
            <a:endParaRPr lang="en-AU"/>
          </a:p>
        </p:txBody>
      </p:sp>
    </p:spTree>
    <p:extLst>
      <p:ext uri="{BB962C8B-B14F-4D97-AF65-F5344CB8AC3E}">
        <p14:creationId xmlns:p14="http://schemas.microsoft.com/office/powerpoint/2010/main" val="2481266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source repository</a:t>
            </a:r>
          </a:p>
          <a:p>
            <a:pPr marL="228600" indent="-228600">
              <a:buAutoNum type="arabicPeriod"/>
            </a:pPr>
            <a:r>
              <a:rPr lang="en-US" dirty="0"/>
              <a:t>Please fork the repository to your own </a:t>
            </a:r>
            <a:r>
              <a:rPr lang="en-US" dirty="0" err="1"/>
              <a:t>github</a:t>
            </a:r>
            <a:r>
              <a:rPr lang="en-US" dirty="0"/>
              <a:t> account</a:t>
            </a:r>
          </a:p>
          <a:p>
            <a:pPr marL="228600" indent="-228600">
              <a:buAutoNum type="arabicPeriod"/>
            </a:pPr>
            <a:r>
              <a:rPr lang="en-AU" dirty="0"/>
              <a:t>This folder contains the firmware and nuke unbricking firmware</a:t>
            </a:r>
          </a:p>
          <a:p>
            <a:pPr marL="228600" indent="-228600">
              <a:buAutoNum type="arabicPeriod"/>
            </a:pPr>
            <a:r>
              <a:rPr lang="en-AU" dirty="0"/>
              <a:t>This folder contains the documentation for the introduction projects</a:t>
            </a:r>
          </a:p>
          <a:p>
            <a:pPr marL="228600" indent="-228600">
              <a:buAutoNum type="arabicPeriod"/>
            </a:pPr>
            <a:r>
              <a:rPr lang="en-AU" dirty="0"/>
              <a:t>This folder </a:t>
            </a:r>
            <a:r>
              <a:rPr lang="en-AU" dirty="0" err="1"/>
              <a:t>folder</a:t>
            </a:r>
            <a:r>
              <a:rPr lang="en-AU" dirty="0"/>
              <a:t> is pre-configured for Pi Pico development is VS Code</a:t>
            </a:r>
          </a:p>
          <a:p>
            <a:pPr marL="228600" indent="-228600">
              <a:buAutoNum type="arabicPeriod"/>
            </a:pPr>
            <a:r>
              <a:rPr lang="en-AU" dirty="0"/>
              <a:t>This folder contains details on the concepts covered in these video tutorials </a:t>
            </a:r>
          </a:p>
          <a:p>
            <a:pPr marL="228600" indent="-228600">
              <a:buAutoNum type="arabicPeriod"/>
            </a:pPr>
            <a:r>
              <a:rPr lang="en-AU" dirty="0"/>
              <a:t>This file has help for connecting Pi Pico to different IDE’s</a:t>
            </a:r>
            <a:endParaRPr lang="en-US" dirty="0"/>
          </a:p>
        </p:txBody>
      </p:sp>
      <p:sp>
        <p:nvSpPr>
          <p:cNvPr id="4" name="Slide Number Placeholder 3"/>
          <p:cNvSpPr>
            <a:spLocks noGrp="1"/>
          </p:cNvSpPr>
          <p:nvPr>
            <p:ph type="sldNum" sz="quarter" idx="5"/>
          </p:nvPr>
        </p:nvSpPr>
        <p:spPr/>
        <p:txBody>
          <a:bodyPr/>
          <a:lstStyle/>
          <a:p>
            <a:fld id="{362657B4-3874-4727-A595-C60196451203}" type="slidenum">
              <a:rPr lang="en-AU" smtClean="0"/>
              <a:t>2</a:t>
            </a:fld>
            <a:endParaRPr lang="en-AU"/>
          </a:p>
        </p:txBody>
      </p:sp>
    </p:spTree>
    <p:extLst>
      <p:ext uri="{BB962C8B-B14F-4D97-AF65-F5344CB8AC3E}">
        <p14:creationId xmlns:p14="http://schemas.microsoft.com/office/powerpoint/2010/main" val="1364038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Pi Pico is compatible with a variety of IDEs. In these lectures, I will be demonstrating both </a:t>
            </a:r>
            <a:r>
              <a:rPr lang="en-US" sz="1200" b="0" i="0" kern="1200" dirty="0" err="1">
                <a:solidFill>
                  <a:schemeClr val="tx1"/>
                </a:solidFill>
                <a:effectLst/>
                <a:latin typeface="+mn-lt"/>
                <a:ea typeface="+mn-ea"/>
                <a:cs typeface="+mn-cs"/>
              </a:rPr>
              <a:t>Wokwi</a:t>
            </a:r>
            <a:r>
              <a:rPr lang="en-US" sz="1200" b="0" i="0" kern="1200" dirty="0">
                <a:solidFill>
                  <a:schemeClr val="tx1"/>
                </a:solidFill>
                <a:effectLst/>
                <a:latin typeface="+mn-lt"/>
                <a:ea typeface="+mn-ea"/>
                <a:cs typeface="+mn-cs"/>
              </a:rPr>
              <a:t> and Visual Studio Code (</a:t>
            </a:r>
            <a:r>
              <a:rPr lang="en-US" sz="1200" b="0" i="0" kern="1200" dirty="0" err="1">
                <a:solidFill>
                  <a:schemeClr val="tx1"/>
                </a:solidFill>
                <a:effectLst/>
                <a:latin typeface="+mn-lt"/>
                <a:ea typeface="+mn-ea"/>
                <a:cs typeface="+mn-cs"/>
              </a:rPr>
              <a:t>VSCode</a:t>
            </a:r>
            <a:r>
              <a:rPr lang="en-US" sz="1200" b="0" i="0" kern="1200" dirty="0">
                <a:solidFill>
                  <a:schemeClr val="tx1"/>
                </a:solidFill>
                <a:effectLst/>
                <a:latin typeface="+mn-lt"/>
                <a:ea typeface="+mn-ea"/>
                <a:cs typeface="+mn-cs"/>
              </a:rPr>
              <a:t>). While you can write code in GitHub </a:t>
            </a:r>
            <a:r>
              <a:rPr lang="en-US" sz="1200" b="0" i="0" kern="1200" dirty="0" err="1">
                <a:solidFill>
                  <a:schemeClr val="tx1"/>
                </a:solidFill>
                <a:effectLst/>
                <a:latin typeface="+mn-lt"/>
                <a:ea typeface="+mn-ea"/>
                <a:cs typeface="+mn-cs"/>
              </a:rPr>
              <a:t>Codespaces</a:t>
            </a:r>
            <a:r>
              <a:rPr lang="en-US" sz="1200" b="0" i="0" kern="1200" dirty="0">
                <a:solidFill>
                  <a:schemeClr val="tx1"/>
                </a:solidFill>
                <a:effectLst/>
                <a:latin typeface="+mn-lt"/>
                <a:ea typeface="+mn-ea"/>
                <a:cs typeface="+mn-cs"/>
              </a:rPr>
              <a:t>, please note that it cannot be used to upload code directly to the hardware. To work with the Pi Pico in </a:t>
            </a:r>
            <a:r>
              <a:rPr lang="en-US" sz="1200" b="0" i="0" kern="1200" dirty="0" err="1">
                <a:solidFill>
                  <a:schemeClr val="tx1"/>
                </a:solidFill>
                <a:effectLst/>
                <a:latin typeface="+mn-lt"/>
                <a:ea typeface="+mn-ea"/>
                <a:cs typeface="+mn-cs"/>
              </a:rPr>
              <a:t>VSCode</a:t>
            </a:r>
            <a:r>
              <a:rPr lang="en-US" sz="1200" b="0" i="0" kern="1200" dirty="0">
                <a:solidFill>
                  <a:schemeClr val="tx1"/>
                </a:solidFill>
                <a:effectLst/>
                <a:latin typeface="+mn-lt"/>
                <a:ea typeface="+mn-ea"/>
                <a:cs typeface="+mn-cs"/>
              </a:rPr>
              <a:t>, you’ll need to install the Pi Pico Extension.</a:t>
            </a:r>
            <a:endParaRPr lang="en-AU" dirty="0"/>
          </a:p>
        </p:txBody>
      </p:sp>
      <p:sp>
        <p:nvSpPr>
          <p:cNvPr id="4" name="Slide Number Placeholder 3"/>
          <p:cNvSpPr>
            <a:spLocks noGrp="1"/>
          </p:cNvSpPr>
          <p:nvPr>
            <p:ph type="sldNum" sz="quarter" idx="5"/>
          </p:nvPr>
        </p:nvSpPr>
        <p:spPr/>
        <p:txBody>
          <a:bodyPr/>
          <a:lstStyle/>
          <a:p>
            <a:fld id="{362657B4-3874-4727-A595-C60196451203}" type="slidenum">
              <a:rPr lang="en-AU" smtClean="0"/>
              <a:t>3</a:t>
            </a:fld>
            <a:endParaRPr lang="en-AU"/>
          </a:p>
        </p:txBody>
      </p:sp>
    </p:spTree>
    <p:extLst>
      <p:ext uri="{BB962C8B-B14F-4D97-AF65-F5344CB8AC3E}">
        <p14:creationId xmlns:p14="http://schemas.microsoft.com/office/powerpoint/2010/main" val="40141050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Wokwi</a:t>
            </a:r>
            <a:r>
              <a:rPr lang="en-US" sz="1200" b="0" i="0" kern="1200" dirty="0">
                <a:solidFill>
                  <a:schemeClr val="tx1"/>
                </a:solidFill>
                <a:effectLst/>
                <a:latin typeface="+mn-lt"/>
                <a:ea typeface="+mn-ea"/>
                <a:cs typeface="+mn-cs"/>
              </a:rPr>
              <a:t> is an online simulator and IDE that you can use for simulations and unit testing. All of these projects, including the OOP Mini Project, can be completed in </a:t>
            </a:r>
            <a:r>
              <a:rPr lang="en-US" sz="1200" b="0" i="0" kern="1200" dirty="0" err="1">
                <a:solidFill>
                  <a:schemeClr val="tx1"/>
                </a:solidFill>
                <a:effectLst/>
                <a:latin typeface="+mn-lt"/>
                <a:ea typeface="+mn-ea"/>
                <a:cs typeface="+mn-cs"/>
              </a:rPr>
              <a:t>Wokwi</a:t>
            </a:r>
            <a:r>
              <a:rPr lang="en-US" sz="1200" b="0" i="0" kern="1200" dirty="0">
                <a:solidFill>
                  <a:schemeClr val="tx1"/>
                </a:solidFill>
                <a:effectLst/>
                <a:latin typeface="+mn-lt"/>
                <a:ea typeface="+mn-ea"/>
                <a:cs typeface="+mn-cs"/>
              </a:rPr>
              <a:t>. However, to further develop your skills, I encourage you to physically build the circuits on a breadboard if possible.</a:t>
            </a:r>
            <a:endParaRPr lang="en-AU" dirty="0"/>
          </a:p>
        </p:txBody>
      </p:sp>
      <p:sp>
        <p:nvSpPr>
          <p:cNvPr id="4" name="Slide Number Placeholder 3"/>
          <p:cNvSpPr>
            <a:spLocks noGrp="1"/>
          </p:cNvSpPr>
          <p:nvPr>
            <p:ph type="sldNum" sz="quarter" idx="5"/>
          </p:nvPr>
        </p:nvSpPr>
        <p:spPr/>
        <p:txBody>
          <a:bodyPr/>
          <a:lstStyle/>
          <a:p>
            <a:fld id="{362657B4-3874-4727-A595-C60196451203}" type="slidenum">
              <a:rPr lang="en-AU" smtClean="0"/>
              <a:t>4</a:t>
            </a:fld>
            <a:endParaRPr lang="en-AU"/>
          </a:p>
        </p:txBody>
      </p:sp>
    </p:spTree>
    <p:extLst>
      <p:ext uri="{BB962C8B-B14F-4D97-AF65-F5344CB8AC3E}">
        <p14:creationId xmlns:p14="http://schemas.microsoft.com/office/powerpoint/2010/main" val="2162812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introductory projects are your first task after watching this video. Please follow the written instructions to build each project. You can find these instructions in the "introduction projects" folder of your repository.</a:t>
            </a:r>
            <a:endParaRPr lang="en-AU" dirty="0"/>
          </a:p>
        </p:txBody>
      </p:sp>
      <p:sp>
        <p:nvSpPr>
          <p:cNvPr id="4" name="Slide Number Placeholder 3"/>
          <p:cNvSpPr>
            <a:spLocks noGrp="1"/>
          </p:cNvSpPr>
          <p:nvPr>
            <p:ph type="sldNum" sz="quarter" idx="5"/>
          </p:nvPr>
        </p:nvSpPr>
        <p:spPr/>
        <p:txBody>
          <a:bodyPr/>
          <a:lstStyle/>
          <a:p>
            <a:fld id="{362657B4-3874-4727-A595-C60196451203}" type="slidenum">
              <a:rPr lang="en-AU" smtClean="0"/>
              <a:t>5</a:t>
            </a:fld>
            <a:endParaRPr lang="en-AU"/>
          </a:p>
        </p:txBody>
      </p:sp>
    </p:spTree>
    <p:extLst>
      <p:ext uri="{BB962C8B-B14F-4D97-AF65-F5344CB8AC3E}">
        <p14:creationId xmlns:p14="http://schemas.microsoft.com/office/powerpoint/2010/main" val="40119097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Be aware of the following common mistakes, which you may encounter: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Incorrect polarity on an LED by wiring it backwards. Ensure the longer leg (anode) is connected to positive.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Not uploading a required library (such as I2C) to the hardware or adding the file to </a:t>
            </a:r>
            <a:r>
              <a:rPr lang="en-US" sz="1200" b="0" i="0" kern="1200" dirty="0" err="1">
                <a:solidFill>
                  <a:schemeClr val="tx1"/>
                </a:solidFill>
                <a:effectLst/>
                <a:latin typeface="+mn-lt"/>
                <a:ea typeface="+mn-ea"/>
                <a:cs typeface="+mn-cs"/>
              </a:rPr>
              <a:t>Wokwi</a:t>
            </a:r>
            <a:r>
              <a:rPr lang="en-US" sz="1200" b="0" i="0" kern="1200" dirty="0">
                <a:solidFill>
                  <a:schemeClr val="tx1"/>
                </a:solidFill>
                <a:effectLst/>
                <a:latin typeface="+mn-lt"/>
                <a:ea typeface="+mn-ea"/>
                <a:cs typeface="+mn-cs"/>
              </a:rPr>
              <a:t> environment.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Programming a GPIO Pin 3 for example but mistakenly wiring to the third physical pin instead of GP3. Always double-check the pinout diagram.</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Failing to connect an analog sensor to the analog ground (AGND).</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Causing an overcurrent on a sensor. The Pi Pico Pins and most sensors are sensitive to 3.3V; only motors should be connected to VBUS (5V).</a:t>
            </a:r>
          </a:p>
          <a:p>
            <a:pPr marL="0" indent="0">
              <a:buFont typeface="Arial" panose="020B0604020202020204" pitchFamily="34" charset="0"/>
              <a:buNone/>
            </a:pPr>
            <a:r>
              <a:rPr lang="en-US" sz="1200" b="0" i="0" kern="1200" dirty="0">
                <a:solidFill>
                  <a:schemeClr val="tx1"/>
                </a:solidFill>
                <a:effectLst/>
                <a:latin typeface="+mn-lt"/>
                <a:ea typeface="+mn-ea"/>
                <a:cs typeface="+mn-cs"/>
              </a:rPr>
              <a:t>Regular checks with the pinout diagram will help you avoid most of these issues.</a:t>
            </a:r>
          </a:p>
        </p:txBody>
      </p:sp>
      <p:sp>
        <p:nvSpPr>
          <p:cNvPr id="4" name="Slide Number Placeholder 3"/>
          <p:cNvSpPr>
            <a:spLocks noGrp="1"/>
          </p:cNvSpPr>
          <p:nvPr>
            <p:ph type="sldNum" sz="quarter" idx="5"/>
          </p:nvPr>
        </p:nvSpPr>
        <p:spPr/>
        <p:txBody>
          <a:bodyPr/>
          <a:lstStyle/>
          <a:p>
            <a:fld id="{362657B4-3874-4727-A595-C60196451203}" type="slidenum">
              <a:rPr lang="en-AU" smtClean="0"/>
              <a:t>6</a:t>
            </a:fld>
            <a:endParaRPr lang="en-AU"/>
          </a:p>
        </p:txBody>
      </p:sp>
    </p:spTree>
    <p:extLst>
      <p:ext uri="{BB962C8B-B14F-4D97-AF65-F5344CB8AC3E}">
        <p14:creationId xmlns:p14="http://schemas.microsoft.com/office/powerpoint/2010/main" val="9460522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Mini Task is to model this control system using the Object-Oriented Paradigm. The light blue box is the actual controller, which is typically a digitally controlled mechanical switched control system.</a:t>
            </a:r>
            <a:endParaRPr lang="en-AU" dirty="0"/>
          </a:p>
        </p:txBody>
      </p:sp>
      <p:sp>
        <p:nvSpPr>
          <p:cNvPr id="4" name="Slide Number Placeholder 3"/>
          <p:cNvSpPr>
            <a:spLocks noGrp="1"/>
          </p:cNvSpPr>
          <p:nvPr>
            <p:ph type="sldNum" sz="quarter" idx="5"/>
          </p:nvPr>
        </p:nvSpPr>
        <p:spPr/>
        <p:txBody>
          <a:bodyPr/>
          <a:lstStyle/>
          <a:p>
            <a:fld id="{362657B4-3874-4727-A595-C60196451203}" type="slidenum">
              <a:rPr lang="en-AU" smtClean="0"/>
              <a:t>7</a:t>
            </a:fld>
            <a:endParaRPr lang="en-AU"/>
          </a:p>
        </p:txBody>
      </p:sp>
    </p:spTree>
    <p:extLst>
      <p:ext uri="{BB962C8B-B14F-4D97-AF65-F5344CB8AC3E}">
        <p14:creationId xmlns:p14="http://schemas.microsoft.com/office/powerpoint/2010/main" val="52142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animation demonstrates the prototype operating as a complete system. You’ll see that pressing the button triggers a change in the control system’s state. The system then cycles through a series of states before eventually returning to the idle state.</a:t>
            </a:r>
            <a:endParaRPr lang="en-AU" sz="1200" b="0" i="0" kern="1200" dirty="0">
              <a:solidFill>
                <a:schemeClr val="tx1"/>
              </a:solidFill>
              <a:effectLst/>
              <a:latin typeface="+mn-lt"/>
              <a:ea typeface="+mn-ea"/>
              <a:cs typeface="+mn-cs"/>
            </a:endParaRPr>
          </a:p>
          <a:p>
            <a:r>
              <a:rPr lang="en-AU" sz="1200" b="0" i="1" kern="1200" dirty="0">
                <a:solidFill>
                  <a:schemeClr val="tx1"/>
                </a:solidFill>
                <a:effectLst/>
                <a:latin typeface="+mn-lt"/>
                <a:ea typeface="+mn-ea"/>
                <a:cs typeface="+mn-cs"/>
              </a:rPr>
              <a:t>26sec</a:t>
            </a:r>
          </a:p>
        </p:txBody>
      </p:sp>
      <p:sp>
        <p:nvSpPr>
          <p:cNvPr id="4" name="Slide Number Placeholder 3"/>
          <p:cNvSpPr>
            <a:spLocks noGrp="1"/>
          </p:cNvSpPr>
          <p:nvPr>
            <p:ph type="sldNum" sz="quarter" idx="5"/>
          </p:nvPr>
        </p:nvSpPr>
        <p:spPr/>
        <p:txBody>
          <a:bodyPr/>
          <a:lstStyle/>
          <a:p>
            <a:fld id="{362657B4-3874-4727-A595-C60196451203}" type="slidenum">
              <a:rPr lang="en-AU" smtClean="0"/>
              <a:t>8</a:t>
            </a:fld>
            <a:endParaRPr lang="en-AU"/>
          </a:p>
        </p:txBody>
      </p:sp>
    </p:spTree>
    <p:extLst>
      <p:ext uri="{BB962C8B-B14F-4D97-AF65-F5344CB8AC3E}">
        <p14:creationId xmlns:p14="http://schemas.microsoft.com/office/powerpoint/2010/main" val="18216933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These are the components you will need if you choose to physically build the circuit, which is recommended. Make sure to gather all the necessary components before you begin. If you are using </a:t>
            </a:r>
            <a:r>
              <a:rPr lang="en-US" sz="1200" b="0" i="0" kern="1200" dirty="0" err="1">
                <a:solidFill>
                  <a:schemeClr val="tx1"/>
                </a:solidFill>
                <a:effectLst/>
                <a:latin typeface="+mn-lt"/>
                <a:ea typeface="+mn-ea"/>
                <a:cs typeface="+mn-cs"/>
              </a:rPr>
              <a:t>Wokwi</a:t>
            </a:r>
            <a:r>
              <a:rPr lang="en-US" sz="1200" b="0" i="0" kern="1200" dirty="0">
                <a:solidFill>
                  <a:schemeClr val="tx1"/>
                </a:solidFill>
                <a:effectLst/>
                <a:latin typeface="+mn-lt"/>
                <a:ea typeface="+mn-ea"/>
                <a:cs typeface="+mn-cs"/>
              </a:rPr>
              <a:t>, remember to change the resistors to 130Ω; otherwise, the resistance will be too high and the LEDs may not illuminate properly.</a:t>
            </a:r>
            <a:endParaRPr lang="en-AU" dirty="0"/>
          </a:p>
        </p:txBody>
      </p:sp>
      <p:sp>
        <p:nvSpPr>
          <p:cNvPr id="4" name="Slide Number Placeholder 3"/>
          <p:cNvSpPr>
            <a:spLocks noGrp="1"/>
          </p:cNvSpPr>
          <p:nvPr>
            <p:ph type="sldNum" sz="quarter" idx="5"/>
          </p:nvPr>
        </p:nvSpPr>
        <p:spPr/>
        <p:txBody>
          <a:bodyPr/>
          <a:lstStyle/>
          <a:p>
            <a:fld id="{362657B4-3874-4727-A595-C60196451203}" type="slidenum">
              <a:rPr lang="en-AU" smtClean="0"/>
              <a:t>9</a:t>
            </a:fld>
            <a:endParaRPr lang="en-AU"/>
          </a:p>
        </p:txBody>
      </p:sp>
    </p:spTree>
    <p:extLst>
      <p:ext uri="{BB962C8B-B14F-4D97-AF65-F5344CB8AC3E}">
        <p14:creationId xmlns:p14="http://schemas.microsoft.com/office/powerpoint/2010/main" val="1305887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84308-54A0-119D-9883-92C8149460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7341D6A3-FCC9-D117-00EC-40134F447C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B9653241-DD48-0333-BA15-B8B8352A5B4E}"/>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FBE4E73C-5503-1BAD-DC16-CB4BF7B21BB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7A8DEEC-EEAE-2E70-1B61-944B4AEB9C24}"/>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61447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D834F-86E5-1E9E-1F96-CD35DF88AE46}"/>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82F383D-BE19-9205-9EFD-4E6D30D083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91D40C3-0338-8995-A11F-F8F58C5C730E}"/>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8837C384-11FD-F23C-F7CB-1B88B6C533E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F60D8E2-0FD5-BEE3-CC96-6FDD87469B8E}"/>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31848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D4AA2A-E03E-A45D-C368-544452F521F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F365554-910C-28B3-40A3-CA30A6190C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65A9195-2449-185F-3DE3-FB24B3D8B71A}"/>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D7591B94-BC61-DBC7-9F23-E8F2AA361B9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D68086C-6DB3-DB44-BC00-166E82E47D91}"/>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49704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CC81-21CC-D332-307D-BD4EABF1AB3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2FFA7DF-5C9D-7A48-2745-7675A491B0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3E73FB9-4FBD-9EE8-8456-354BFA531C61}"/>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9DA195EA-8662-9CC4-4225-780EE710900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15A0348-5009-4A9B-7A99-B795B6EF22C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825035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570E9-24BA-BB3F-E6C2-CD84720187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7E1883D8-1AAA-42CC-F512-54FB95704F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B9A68C-C963-6665-F8FD-D9EB562B1F75}"/>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CE04C327-CC1C-2113-EB2F-A6A6E71B4DF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F977CF-FB7E-F374-3B67-12AD96630C8C}"/>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573539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1999C-B8C1-859E-DB9B-505A99BA654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495244E3-121D-727C-0F71-ADE6A75B58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A71076F-FA43-A69E-7FE8-2EF7EBB149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8A6777C-EDD1-88B1-6280-D63C2F4D8C79}"/>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6" name="Footer Placeholder 5">
            <a:extLst>
              <a:ext uri="{FF2B5EF4-FFF2-40B4-BE49-F238E27FC236}">
                <a16:creationId xmlns:a16="http://schemas.microsoft.com/office/drawing/2014/main" id="{92FA192A-E8F0-DE84-E52A-16A32700C9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F5F2DA1-6A3B-A44B-846D-7A8B184E4ADB}"/>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683516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DBE0C-D91C-F44D-DE2B-345E3D01BE9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A93F1603-4BC1-F055-BE92-ADAD40A8EA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5C800D-70E6-A094-F89B-9847465A1F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0DAF61F-2EAD-7756-D74E-8B5329C7CF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12BD40-AA6E-2961-5F20-FDC9E10971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C2901010-AB65-6C52-8778-D807EC0B5A1F}"/>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8" name="Footer Placeholder 7">
            <a:extLst>
              <a:ext uri="{FF2B5EF4-FFF2-40B4-BE49-F238E27FC236}">
                <a16:creationId xmlns:a16="http://schemas.microsoft.com/office/drawing/2014/main" id="{25C94EDE-D963-EF8C-C931-AF017158CD66}"/>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E068741F-BCE0-695F-2A7A-8D632520704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192951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2B702-AE82-A5A1-108F-02EBABAC471C}"/>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C40BCBD3-3B7E-2BA7-C1D6-B02A3E6D196C}"/>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4" name="Footer Placeholder 3">
            <a:extLst>
              <a:ext uri="{FF2B5EF4-FFF2-40B4-BE49-F238E27FC236}">
                <a16:creationId xmlns:a16="http://schemas.microsoft.com/office/drawing/2014/main" id="{6CCC6224-99C6-E978-E3E4-1BEA412E7A27}"/>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7D38914-C755-58A7-D948-34F71C3740CF}"/>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9796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45AEE6-851D-8AE9-8802-B9BCFD51D5B5}"/>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3" name="Footer Placeholder 2">
            <a:extLst>
              <a:ext uri="{FF2B5EF4-FFF2-40B4-BE49-F238E27FC236}">
                <a16:creationId xmlns:a16="http://schemas.microsoft.com/office/drawing/2014/main" id="{8698ED46-E29A-E0DD-4DD5-1AEF61791D2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73B47F0-20A1-BDD5-0BBC-EB00A840523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139245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05FA-1FAF-197F-4BDE-6A898A2CDD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336C6EFF-F913-1F11-A470-39B704FBD9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4A893E1E-DD9A-0688-A82F-DF89750EBA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54700D-CB27-88D5-1E80-4C7C3F2AC3E1}"/>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6" name="Footer Placeholder 5">
            <a:extLst>
              <a:ext uri="{FF2B5EF4-FFF2-40B4-BE49-F238E27FC236}">
                <a16:creationId xmlns:a16="http://schemas.microsoft.com/office/drawing/2014/main" id="{DBBF7130-C2E7-1974-4F38-4858C04486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E6D14B-85D4-E304-D6F2-D5B958220523}"/>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961643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F68C0-FCCA-1991-896F-4B2273637E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289593FF-B84C-3413-CE24-509EA8BA56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C808538-1307-758D-F146-544F04E2A3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329C0-8607-9561-0046-423174BF87C9}"/>
              </a:ext>
            </a:extLst>
          </p:cNvPr>
          <p:cNvSpPr>
            <a:spLocks noGrp="1"/>
          </p:cNvSpPr>
          <p:nvPr>
            <p:ph type="dt" sz="half" idx="10"/>
          </p:nvPr>
        </p:nvSpPr>
        <p:spPr/>
        <p:txBody>
          <a:bodyPr/>
          <a:lstStyle/>
          <a:p>
            <a:fld id="{1D30A4DD-26E1-4754-8784-A5449317D6AC}" type="datetimeFigureOut">
              <a:rPr lang="en-AU" smtClean="0"/>
              <a:t>18/06/2025</a:t>
            </a:fld>
            <a:endParaRPr lang="en-AU"/>
          </a:p>
        </p:txBody>
      </p:sp>
      <p:sp>
        <p:nvSpPr>
          <p:cNvPr id="6" name="Footer Placeholder 5">
            <a:extLst>
              <a:ext uri="{FF2B5EF4-FFF2-40B4-BE49-F238E27FC236}">
                <a16:creationId xmlns:a16="http://schemas.microsoft.com/office/drawing/2014/main" id="{2CBDEEA5-AAF4-47B8-6C57-49C55A36C3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6379F88-6B50-A21D-277C-39981B1D1A7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352701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F84416-9E89-9C34-9EB8-7A0EC95650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F87FE6F-383E-8D19-070A-5A8ACA59CC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ABB4C90-130B-4A63-C9F8-54F514D97D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D30A4DD-26E1-4754-8784-A5449317D6AC}" type="datetimeFigureOut">
              <a:rPr lang="en-AU" smtClean="0"/>
              <a:t>18/06/2025</a:t>
            </a:fld>
            <a:endParaRPr lang="en-AU"/>
          </a:p>
        </p:txBody>
      </p:sp>
      <p:sp>
        <p:nvSpPr>
          <p:cNvPr id="5" name="Footer Placeholder 4">
            <a:extLst>
              <a:ext uri="{FF2B5EF4-FFF2-40B4-BE49-F238E27FC236}">
                <a16:creationId xmlns:a16="http://schemas.microsoft.com/office/drawing/2014/main" id="{26134499-A486-8214-CE96-2FABF6F043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B8DA138E-2961-6344-91C2-331C9EE8C3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961B7C-BD66-43C2-A533-1F397EA37750}" type="slidenum">
              <a:rPr lang="en-AU" smtClean="0"/>
              <a:t>‹#›</a:t>
            </a:fld>
            <a:endParaRPr lang="en-AU"/>
          </a:p>
        </p:txBody>
      </p:sp>
    </p:spTree>
    <p:extLst>
      <p:ext uri="{BB962C8B-B14F-4D97-AF65-F5344CB8AC3E}">
        <p14:creationId xmlns:p14="http://schemas.microsoft.com/office/powerpoint/2010/main" val="810281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1.m4a"/><Relationship Id="rId1" Type="http://schemas.microsoft.com/office/2007/relationships/media" Target="../media/media11.m4a"/><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1.png"/><Relationship Id="rId5" Type="http://schemas.openxmlformats.org/officeDocument/2006/relationships/image" Target="../media/image12.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2.xml"/><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8.xml"/><Relationship Id="rId7" Type="http://schemas.openxmlformats.org/officeDocument/2006/relationships/hyperlink" Target="https://github.com/TempeHS/MicroPython_OOP_Pi_Pico_Mini_Project_Template/blob/main/Pi_Pico_IDE_Connection.md" TargetMode="Externa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hyperlink" Target="https://lab-micropython.arduino.cc/" TargetMode="External"/><Relationship Id="rId5" Type="http://schemas.openxmlformats.org/officeDocument/2006/relationships/hyperlink" Target="https://wokwi.com/" TargetMode="Externa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hyperlink" Target="https://wokwi.com/"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6.m4a"/><Relationship Id="rId7" Type="http://schemas.openxmlformats.org/officeDocument/2006/relationships/image" Target="../media/image8.svg"/><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image" Target="../media/image7.png"/><Relationship Id="rId5" Type="http://schemas.openxmlformats.org/officeDocument/2006/relationships/notesSlide" Target="../notesSlides/notesSlide6.xml"/><Relationship Id="rId4"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9.gi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E66ED2BC-FC18-B5FB-5EB4-5C8B510C4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Content Placeholder 7">
            <a:extLst>
              <a:ext uri="{FF2B5EF4-FFF2-40B4-BE49-F238E27FC236}">
                <a16:creationId xmlns:a16="http://schemas.microsoft.com/office/drawing/2014/main" id="{B7972461-45D1-3F3C-9609-7A3AB53B1074}"/>
              </a:ext>
            </a:extLst>
          </p:cNvPr>
          <p:cNvPicPr>
            <a:picLocks noGrp="1"/>
          </p:cNvPicPr>
          <p:nvPr>
            <p:ph idx="1"/>
          </p:nvPr>
        </p:nvPicPr>
        <p:blipFill>
          <a:blip r:embed="rId5"/>
          <a:srcRect l="9571" r="25922" b="-1"/>
          <a:stretch>
            <a:fillRect/>
          </a:stretch>
        </p:blipFill>
        <p:spPr>
          <a:xfrm>
            <a:off x="2522356" y="10"/>
            <a:ext cx="9669642" cy="6857990"/>
          </a:xfrm>
          <a:prstGeom prst="rect">
            <a:avLst/>
          </a:prstGeom>
        </p:spPr>
      </p:pic>
      <p:sp>
        <p:nvSpPr>
          <p:cNvPr id="19" name="Rectangle 18">
            <a:extLst>
              <a:ext uri="{FF2B5EF4-FFF2-40B4-BE49-F238E27FC236}">
                <a16:creationId xmlns:a16="http://schemas.microsoft.com/office/drawing/2014/main" id="{3C47FFCE-2287-CF67-FDC5-37A3BB56B4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itle 1">
            <a:extLst>
              <a:ext uri="{FF2B5EF4-FFF2-40B4-BE49-F238E27FC236}">
                <a16:creationId xmlns:a16="http://schemas.microsoft.com/office/drawing/2014/main" id="{43D21996-4D12-5DC5-01F9-BA1BC3491EAF}"/>
              </a:ext>
            </a:extLst>
          </p:cNvPr>
          <p:cNvSpPr txBox="1">
            <a:spLocks/>
          </p:cNvSpPr>
          <p:nvPr/>
        </p:nvSpPr>
        <p:spPr>
          <a:xfrm>
            <a:off x="1524000" y="1122363"/>
            <a:ext cx="9144000" cy="23876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AU" sz="6000" b="1" dirty="0">
                <a:solidFill>
                  <a:srgbClr val="C00000"/>
                </a:solidFill>
              </a:rPr>
              <a:t>Pi Pico OOP Mini Project</a:t>
            </a:r>
          </a:p>
        </p:txBody>
      </p:sp>
      <p:sp>
        <p:nvSpPr>
          <p:cNvPr id="21" name="Subtitle 2">
            <a:extLst>
              <a:ext uri="{FF2B5EF4-FFF2-40B4-BE49-F238E27FC236}">
                <a16:creationId xmlns:a16="http://schemas.microsoft.com/office/drawing/2014/main" id="{59F7111B-2656-4638-01C4-540CB3A26684}"/>
              </a:ext>
            </a:extLst>
          </p:cNvPr>
          <p:cNvSpPr txBox="1">
            <a:spLocks/>
          </p:cNvSpPr>
          <p:nvPr/>
        </p:nvSpPr>
        <p:spPr>
          <a:xfrm>
            <a:off x="1524000" y="3602038"/>
            <a:ext cx="9144000" cy="165576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AU" b="1" dirty="0"/>
              <a:t>Ben Jones</a:t>
            </a:r>
          </a:p>
          <a:p>
            <a:r>
              <a:rPr lang="en-AU" b="1" dirty="0"/>
              <a:t>Tempe High School</a:t>
            </a:r>
          </a:p>
          <a:p>
            <a:r>
              <a:rPr lang="en-AU" b="1"/>
              <a:t>Lecture 0</a:t>
            </a:r>
            <a:endParaRPr lang="en-AU" b="1" dirty="0"/>
          </a:p>
        </p:txBody>
      </p:sp>
      <p:pic>
        <p:nvPicPr>
          <p:cNvPr id="22" name="Picture 21" descr="A red and black logo&#10;&#10;AI-generated content may be incorrect.">
            <a:extLst>
              <a:ext uri="{FF2B5EF4-FFF2-40B4-BE49-F238E27FC236}">
                <a16:creationId xmlns:a16="http://schemas.microsoft.com/office/drawing/2014/main" id="{E2D27CEC-C9FD-B8A6-7143-825025E217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995723" y="0"/>
            <a:ext cx="2196277" cy="2387600"/>
          </a:xfrm>
          <a:prstGeom prst="rect">
            <a:avLst/>
          </a:prstGeom>
        </p:spPr>
      </p:pic>
      <p:pic>
        <p:nvPicPr>
          <p:cNvPr id="6" name="Audio 5">
            <a:hlinkClick r:id="" action="ppaction://media"/>
            <a:extLst>
              <a:ext uri="{FF2B5EF4-FFF2-40B4-BE49-F238E27FC236}">
                <a16:creationId xmlns:a16="http://schemas.microsoft.com/office/drawing/2014/main" id="{E51D6ED0-4759-9BD6-9E5D-4E7CF1A7D72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57286534"/>
      </p:ext>
    </p:extLst>
  </p:cSld>
  <p:clrMapOvr>
    <a:masterClrMapping/>
  </p:clrMapOvr>
  <mc:AlternateContent xmlns:mc="http://schemas.openxmlformats.org/markup-compatibility/2006" xmlns:p14="http://schemas.microsoft.com/office/powerpoint/2010/main">
    <mc:Choice Requires="p14">
      <p:transition spd="slow" p14:dur="2000" advTm="9435"/>
    </mc:Choice>
    <mc:Fallback xmlns="">
      <p:transition spd="slow" advTm="9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E310E-DC6E-5F41-38DB-23FBC78C018A}"/>
              </a:ext>
            </a:extLst>
          </p:cNvPr>
          <p:cNvSpPr>
            <a:spLocks noGrp="1"/>
          </p:cNvSpPr>
          <p:nvPr>
            <p:ph type="title"/>
          </p:nvPr>
        </p:nvSpPr>
        <p:spPr/>
        <p:txBody>
          <a:bodyPr/>
          <a:lstStyle/>
          <a:p>
            <a:r>
              <a:rPr lang="en-AU" dirty="0"/>
              <a:t>Pin Allocation</a:t>
            </a:r>
          </a:p>
        </p:txBody>
      </p:sp>
      <p:graphicFrame>
        <p:nvGraphicFramePr>
          <p:cNvPr id="7" name="Content Placeholder 6">
            <a:extLst>
              <a:ext uri="{FF2B5EF4-FFF2-40B4-BE49-F238E27FC236}">
                <a16:creationId xmlns:a16="http://schemas.microsoft.com/office/drawing/2014/main" id="{B54D0CC1-BA88-F011-508D-2ED0B4251EFC}"/>
              </a:ext>
            </a:extLst>
          </p:cNvPr>
          <p:cNvGraphicFramePr>
            <a:graphicFrameLocks noGrp="1"/>
          </p:cNvGraphicFramePr>
          <p:nvPr>
            <p:ph idx="1"/>
            <p:extLst>
              <p:ext uri="{D42A27DB-BD31-4B8C-83A1-F6EECF244321}">
                <p14:modId xmlns:p14="http://schemas.microsoft.com/office/powerpoint/2010/main" val="3245095243"/>
              </p:ext>
            </p:extLst>
          </p:nvPr>
        </p:nvGraphicFramePr>
        <p:xfrm>
          <a:off x="838200" y="1825625"/>
          <a:ext cx="10515600" cy="4079240"/>
        </p:xfrm>
        <a:graphic>
          <a:graphicData uri="http://schemas.openxmlformats.org/drawingml/2006/table">
            <a:tbl>
              <a:tblPr firstRow="1" bandRow="1">
                <a:tableStyleId>{073A0DAA-6AF3-43AB-8588-CEC1D06C72B9}</a:tableStyleId>
              </a:tblPr>
              <a:tblGrid>
                <a:gridCol w="1247775">
                  <a:extLst>
                    <a:ext uri="{9D8B030D-6E8A-4147-A177-3AD203B41FA5}">
                      <a16:colId xmlns:a16="http://schemas.microsoft.com/office/drawing/2014/main" val="4261159070"/>
                    </a:ext>
                  </a:extLst>
                </a:gridCol>
                <a:gridCol w="9267825">
                  <a:extLst>
                    <a:ext uri="{9D8B030D-6E8A-4147-A177-3AD203B41FA5}">
                      <a16:colId xmlns:a16="http://schemas.microsoft.com/office/drawing/2014/main" val="3821971646"/>
                    </a:ext>
                  </a:extLst>
                </a:gridCol>
              </a:tblGrid>
              <a:tr h="370840">
                <a:tc>
                  <a:txBody>
                    <a:bodyPr/>
                    <a:lstStyle/>
                    <a:p>
                      <a:r>
                        <a:rPr lang="en-AU" dirty="0"/>
                        <a:t>Pin</a:t>
                      </a:r>
                    </a:p>
                  </a:txBody>
                  <a:tcPr/>
                </a:tc>
                <a:tc>
                  <a:txBody>
                    <a:bodyPr/>
                    <a:lstStyle/>
                    <a:p>
                      <a:endParaRPr lang="en-AU" dirty="0"/>
                    </a:p>
                  </a:txBody>
                  <a:tcPr/>
                </a:tc>
                <a:extLst>
                  <a:ext uri="{0D108BD9-81ED-4DB2-BD59-A6C34878D82A}">
                    <a16:rowId xmlns:a16="http://schemas.microsoft.com/office/drawing/2014/main" val="2693755870"/>
                  </a:ext>
                </a:extLst>
              </a:tr>
              <a:tr h="370840">
                <a:tc>
                  <a:txBody>
                    <a:bodyPr/>
                    <a:lstStyle/>
                    <a:p>
                      <a:r>
                        <a:rPr lang="en-AU" dirty="0"/>
                        <a:t>GP3</a:t>
                      </a:r>
                    </a:p>
                  </a:txBody>
                  <a:tcPr/>
                </a:tc>
                <a:tc>
                  <a:txBody>
                    <a:bodyPr/>
                    <a:lstStyle/>
                    <a:p>
                      <a:r>
                        <a:rPr lang="en-AU" dirty="0"/>
                        <a:t>Red LED</a:t>
                      </a:r>
                    </a:p>
                  </a:txBody>
                  <a:tcPr/>
                </a:tc>
                <a:extLst>
                  <a:ext uri="{0D108BD9-81ED-4DB2-BD59-A6C34878D82A}">
                    <a16:rowId xmlns:a16="http://schemas.microsoft.com/office/drawing/2014/main" val="2777102956"/>
                  </a:ext>
                </a:extLst>
              </a:tr>
              <a:tr h="370840">
                <a:tc>
                  <a:txBody>
                    <a:bodyPr/>
                    <a:lstStyle/>
                    <a:p>
                      <a:r>
                        <a:rPr lang="en-AU" dirty="0"/>
                        <a:t>GP4</a:t>
                      </a:r>
                    </a:p>
                  </a:txBody>
                  <a:tcPr/>
                </a:tc>
                <a:tc>
                  <a:txBody>
                    <a:bodyPr/>
                    <a:lstStyle/>
                    <a:p>
                      <a:r>
                        <a:rPr lang="en-AU" dirty="0"/>
                        <a:t>Keyboard Interrupt</a:t>
                      </a:r>
                    </a:p>
                  </a:txBody>
                  <a:tcPr/>
                </a:tc>
                <a:extLst>
                  <a:ext uri="{0D108BD9-81ED-4DB2-BD59-A6C34878D82A}">
                    <a16:rowId xmlns:a16="http://schemas.microsoft.com/office/drawing/2014/main" val="1212519725"/>
                  </a:ext>
                </a:extLst>
              </a:tr>
              <a:tr h="370840">
                <a:tc>
                  <a:txBody>
                    <a:bodyPr/>
                    <a:lstStyle/>
                    <a:p>
                      <a:r>
                        <a:rPr lang="en-AU" dirty="0"/>
                        <a:t>GP5</a:t>
                      </a:r>
                    </a:p>
                  </a:txBody>
                  <a:tcPr/>
                </a:tc>
                <a:tc>
                  <a:txBody>
                    <a:bodyPr/>
                    <a:lstStyle/>
                    <a:p>
                      <a:r>
                        <a:rPr lang="en-AU" dirty="0"/>
                        <a:t>Amber LED</a:t>
                      </a:r>
                    </a:p>
                  </a:txBody>
                  <a:tcPr/>
                </a:tc>
                <a:extLst>
                  <a:ext uri="{0D108BD9-81ED-4DB2-BD59-A6C34878D82A}">
                    <a16:rowId xmlns:a16="http://schemas.microsoft.com/office/drawing/2014/main" val="3293667574"/>
                  </a:ext>
                </a:extLst>
              </a:tr>
              <a:tr h="370840">
                <a:tc>
                  <a:txBody>
                    <a:bodyPr/>
                    <a:lstStyle/>
                    <a:p>
                      <a:r>
                        <a:rPr lang="en-AU" dirty="0"/>
                        <a:t>GP7</a:t>
                      </a:r>
                    </a:p>
                  </a:txBody>
                  <a:tcPr/>
                </a:tc>
                <a:tc>
                  <a:txBody>
                    <a:bodyPr/>
                    <a:lstStyle/>
                    <a:p>
                      <a:r>
                        <a:rPr lang="en-AU" dirty="0"/>
                        <a:t>Red LED</a:t>
                      </a:r>
                    </a:p>
                  </a:txBody>
                  <a:tcPr/>
                </a:tc>
                <a:extLst>
                  <a:ext uri="{0D108BD9-81ED-4DB2-BD59-A6C34878D82A}">
                    <a16:rowId xmlns:a16="http://schemas.microsoft.com/office/drawing/2014/main" val="2744456357"/>
                  </a:ext>
                </a:extLst>
              </a:tr>
              <a:tr h="370840">
                <a:tc>
                  <a:txBody>
                    <a:bodyPr/>
                    <a:lstStyle/>
                    <a:p>
                      <a:r>
                        <a:rPr lang="en-AU" dirty="0"/>
                        <a:t>GP17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Flashing Green LED</a:t>
                      </a:r>
                    </a:p>
                  </a:txBody>
                  <a:tcPr/>
                </a:tc>
                <a:extLst>
                  <a:ext uri="{0D108BD9-81ED-4DB2-BD59-A6C34878D82A}">
                    <a16:rowId xmlns:a16="http://schemas.microsoft.com/office/drawing/2014/main" val="3252927389"/>
                  </a:ext>
                </a:extLst>
              </a:tr>
              <a:tr h="370840">
                <a:tc>
                  <a:txBody>
                    <a:bodyPr/>
                    <a:lstStyle/>
                    <a:p>
                      <a:r>
                        <a:rPr lang="en-AU" dirty="0"/>
                        <a:t>GP19</a:t>
                      </a:r>
                    </a:p>
                  </a:txBody>
                  <a:tcPr/>
                </a:tc>
                <a:tc>
                  <a:txBody>
                    <a:bodyPr/>
                    <a:lstStyle/>
                    <a:p>
                      <a:r>
                        <a:rPr lang="en-AU" dirty="0"/>
                        <a:t>Flashing Red LED</a:t>
                      </a:r>
                    </a:p>
                  </a:txBody>
                  <a:tcPr/>
                </a:tc>
                <a:extLst>
                  <a:ext uri="{0D108BD9-81ED-4DB2-BD59-A6C34878D82A}">
                    <a16:rowId xmlns:a16="http://schemas.microsoft.com/office/drawing/2014/main" val="718556261"/>
                  </a:ext>
                </a:extLst>
              </a:tr>
              <a:tr h="370840">
                <a:tc>
                  <a:txBody>
                    <a:bodyPr/>
                    <a:lstStyle/>
                    <a:p>
                      <a:r>
                        <a:rPr lang="en-AU" dirty="0"/>
                        <a:t>GP22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Button signal</a:t>
                      </a:r>
                    </a:p>
                  </a:txBody>
                  <a:tcPr/>
                </a:tc>
                <a:extLst>
                  <a:ext uri="{0D108BD9-81ED-4DB2-BD59-A6C34878D82A}">
                    <a16:rowId xmlns:a16="http://schemas.microsoft.com/office/drawing/2014/main" val="3212017056"/>
                  </a:ext>
                </a:extLst>
              </a:tr>
              <a:tr h="370840">
                <a:tc>
                  <a:txBody>
                    <a:bodyPr/>
                    <a:lstStyle/>
                    <a:p>
                      <a:r>
                        <a:rPr lang="en-AU" dirty="0"/>
                        <a:t>GP27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Piezo Buzzer</a:t>
                      </a:r>
                    </a:p>
                  </a:txBody>
                  <a:tcPr/>
                </a:tc>
                <a:extLst>
                  <a:ext uri="{0D108BD9-81ED-4DB2-BD59-A6C34878D82A}">
                    <a16:rowId xmlns:a16="http://schemas.microsoft.com/office/drawing/2014/main" val="3991765064"/>
                  </a:ext>
                </a:extLst>
              </a:tr>
              <a:tr h="370840">
                <a:tc>
                  <a:txBody>
                    <a:bodyPr/>
                    <a:lstStyle/>
                    <a:p>
                      <a:r>
                        <a:rPr lang="en-AU" dirty="0"/>
                        <a:t>GND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Circuit Ground</a:t>
                      </a:r>
                    </a:p>
                  </a:txBody>
                  <a:tcPr/>
                </a:tc>
                <a:extLst>
                  <a:ext uri="{0D108BD9-81ED-4DB2-BD59-A6C34878D82A}">
                    <a16:rowId xmlns:a16="http://schemas.microsoft.com/office/drawing/2014/main" val="3438511602"/>
                  </a:ext>
                </a:extLst>
              </a:tr>
              <a:tr h="370840">
                <a:tc>
                  <a:txBody>
                    <a:bodyPr/>
                    <a:lstStyle/>
                    <a:p>
                      <a:r>
                        <a:rPr lang="en-AU" dirty="0"/>
                        <a:t>3V3</a:t>
                      </a:r>
                    </a:p>
                  </a:txBody>
                  <a:tcPr/>
                </a:tc>
                <a:tc>
                  <a:txBody>
                    <a:bodyPr/>
                    <a:lstStyle/>
                    <a:p>
                      <a:r>
                        <a:rPr lang="en-AU" dirty="0"/>
                        <a:t>Button logic voltage</a:t>
                      </a:r>
                    </a:p>
                  </a:txBody>
                  <a:tcPr/>
                </a:tc>
                <a:extLst>
                  <a:ext uri="{0D108BD9-81ED-4DB2-BD59-A6C34878D82A}">
                    <a16:rowId xmlns:a16="http://schemas.microsoft.com/office/drawing/2014/main" val="3887524592"/>
                  </a:ext>
                </a:extLst>
              </a:tr>
            </a:tbl>
          </a:graphicData>
        </a:graphic>
      </p:graphicFrame>
      <p:pic>
        <p:nvPicPr>
          <p:cNvPr id="10" name="Audio 9">
            <a:hlinkClick r:id="" action="ppaction://media"/>
            <a:extLst>
              <a:ext uri="{FF2B5EF4-FFF2-40B4-BE49-F238E27FC236}">
                <a16:creationId xmlns:a16="http://schemas.microsoft.com/office/drawing/2014/main" id="{CCC3F797-A0CF-3BB4-792C-35A9B0CE776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80646173"/>
      </p:ext>
    </p:extLst>
  </p:cSld>
  <p:clrMapOvr>
    <a:masterClrMapping/>
  </p:clrMapOvr>
  <mc:AlternateContent xmlns:mc="http://schemas.openxmlformats.org/markup-compatibility/2006" xmlns:p14="http://schemas.microsoft.com/office/powerpoint/2010/main">
    <mc:Choice Requires="p14">
      <p:transition spd="slow" p14:dur="2000" advTm="10813"/>
    </mc:Choice>
    <mc:Fallback xmlns="">
      <p:transition spd="slow" advTm="108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388,500+ Pause Symbol Stock Photos, Pictures &amp; Royalty-Free ...">
            <a:extLst>
              <a:ext uri="{FF2B5EF4-FFF2-40B4-BE49-F238E27FC236}">
                <a16:creationId xmlns:a16="http://schemas.microsoft.com/office/drawing/2014/main" id="{6887F059-67B7-E287-FA1A-7116AF91BF7F}"/>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
        <p:nvSpPr>
          <p:cNvPr id="5" name="Arrow: Right 4">
            <a:extLst>
              <a:ext uri="{FF2B5EF4-FFF2-40B4-BE49-F238E27FC236}">
                <a16:creationId xmlns:a16="http://schemas.microsoft.com/office/drawing/2014/main" id="{66770BE1-D9BB-3278-5A9D-AABC8C06CF99}"/>
              </a:ext>
            </a:extLst>
          </p:cNvPr>
          <p:cNvSpPr/>
          <p:nvPr/>
        </p:nvSpPr>
        <p:spPr>
          <a:xfrm rot="19632787">
            <a:off x="9461183" y="904106"/>
            <a:ext cx="1895475" cy="914400"/>
          </a:xfrm>
          <a:prstGeom prst="rightArrow">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sp>
        <p:nvSpPr>
          <p:cNvPr id="7" name="Content Placeholder 6">
            <a:extLst>
              <a:ext uri="{FF2B5EF4-FFF2-40B4-BE49-F238E27FC236}">
                <a16:creationId xmlns:a16="http://schemas.microsoft.com/office/drawing/2014/main" id="{ADCFB4F9-109D-D3D6-15CE-0C591BB4046E}"/>
              </a:ext>
            </a:extLst>
          </p:cNvPr>
          <p:cNvSpPr>
            <a:spLocks noGrp="1"/>
          </p:cNvSpPr>
          <p:nvPr>
            <p:ph idx="1"/>
          </p:nvPr>
        </p:nvSpPr>
        <p:spPr/>
        <p:txBody>
          <a:bodyPr/>
          <a:lstStyle/>
          <a:p>
            <a:pPr marL="0" indent="0">
              <a:buNone/>
            </a:pPr>
            <a:endParaRPr lang="en-AU" dirty="0"/>
          </a:p>
          <a:p>
            <a:pPr marL="0" indent="0">
              <a:buNone/>
            </a:pPr>
            <a:endParaRPr lang="en-AU" dirty="0"/>
          </a:p>
          <a:p>
            <a:pPr marL="0" indent="0" algn="ctr">
              <a:buNone/>
            </a:pPr>
            <a:r>
              <a:rPr lang="en-AU" sz="4000" dirty="0"/>
              <a:t>When you see this symbol,</a:t>
            </a:r>
          </a:p>
          <a:p>
            <a:pPr marL="0" indent="0" algn="ctr">
              <a:buNone/>
            </a:pPr>
            <a:r>
              <a:rPr lang="en-AU" sz="4000" dirty="0"/>
              <a:t>press pause and implement it!</a:t>
            </a:r>
          </a:p>
        </p:txBody>
      </p:sp>
      <p:pic>
        <p:nvPicPr>
          <p:cNvPr id="6" name="Audio 5">
            <a:hlinkClick r:id="" action="ppaction://media"/>
            <a:extLst>
              <a:ext uri="{FF2B5EF4-FFF2-40B4-BE49-F238E27FC236}">
                <a16:creationId xmlns:a16="http://schemas.microsoft.com/office/drawing/2014/main" id="{10C47402-8809-EE52-E008-90ED733075B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96947262"/>
      </p:ext>
    </p:extLst>
  </p:cSld>
  <p:clrMapOvr>
    <a:masterClrMapping/>
  </p:clrMapOvr>
  <mc:AlternateContent xmlns:mc="http://schemas.openxmlformats.org/markup-compatibility/2006" xmlns:p14="http://schemas.microsoft.com/office/powerpoint/2010/main">
    <mc:Choice Requires="p14">
      <p:transition spd="slow" p14:dur="2000" advTm="11121"/>
    </mc:Choice>
    <mc:Fallback xmlns="">
      <p:transition spd="slow" advTm="11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26" presetClass="emph" presetSubtype="0" repeatCount="10000" fill="hold" nodeType="withEffect">
                                  <p:stCondLst>
                                    <p:cond delay="0"/>
                                  </p:stCondLst>
                                  <p:childTnLst>
                                    <p:animEffect transition="out" filter="fade">
                                      <p:cBhvr>
                                        <p:cTn id="8" dur="500" tmFilter="0, 0; .2, .5; .8, .5; 1, 0"/>
                                        <p:tgtEl>
                                          <p:spTgt spid="4"/>
                                        </p:tgtEl>
                                      </p:cBhvr>
                                    </p:animEffect>
                                    <p:animScale>
                                      <p:cBhvr>
                                        <p:cTn id="9"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0172D-A01E-F393-5078-9E73BFBC332D}"/>
              </a:ext>
            </a:extLst>
          </p:cNvPr>
          <p:cNvSpPr>
            <a:spLocks noGrp="1"/>
          </p:cNvSpPr>
          <p:nvPr>
            <p:ph type="title"/>
          </p:nvPr>
        </p:nvSpPr>
        <p:spPr/>
        <p:txBody>
          <a:bodyPr/>
          <a:lstStyle/>
          <a:p>
            <a:r>
              <a:rPr lang="en-AU" dirty="0"/>
              <a:t>Wiring</a:t>
            </a:r>
          </a:p>
        </p:txBody>
      </p:sp>
      <p:pic>
        <p:nvPicPr>
          <p:cNvPr id="5" name="Content Placeholder 4">
            <a:extLst>
              <a:ext uri="{FF2B5EF4-FFF2-40B4-BE49-F238E27FC236}">
                <a16:creationId xmlns:a16="http://schemas.microsoft.com/office/drawing/2014/main" id="{016B1BAD-DC05-A5B2-DAFC-C555EC55FF6A}"/>
              </a:ext>
            </a:extLst>
          </p:cNvPr>
          <p:cNvPicPr>
            <a:picLocks noGrp="1" noChangeAspect="1"/>
          </p:cNvPicPr>
          <p:nvPr>
            <p:ph idx="1"/>
          </p:nvPr>
        </p:nvPicPr>
        <p:blipFill>
          <a:blip r:embed="rId5"/>
          <a:stretch>
            <a:fillRect/>
          </a:stretch>
        </p:blipFill>
        <p:spPr>
          <a:xfrm>
            <a:off x="0" y="1337094"/>
            <a:ext cx="12192000" cy="5520906"/>
          </a:xfrm>
        </p:spPr>
      </p:pic>
      <p:pic>
        <p:nvPicPr>
          <p:cNvPr id="6" name="Picture 2" descr="388,500+ Pause Symbol Stock Photos, Pictures &amp; Royalty-Free ...">
            <a:extLst>
              <a:ext uri="{FF2B5EF4-FFF2-40B4-BE49-F238E27FC236}">
                <a16:creationId xmlns:a16="http://schemas.microsoft.com/office/drawing/2014/main" id="{9B901AED-58AF-09C5-E6AC-B85BFFE39288}"/>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08D57CD9-4472-90D3-FB7B-6D7469BD6149}"/>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74788970"/>
      </p:ext>
    </p:extLst>
  </p:cSld>
  <p:clrMapOvr>
    <a:masterClrMapping/>
  </p:clrMapOvr>
  <mc:AlternateContent xmlns:mc="http://schemas.openxmlformats.org/markup-compatibility/2006" xmlns:p14="http://schemas.microsoft.com/office/powerpoint/2010/main">
    <mc:Choice Requires="p14">
      <p:transition spd="slow" p14:dur="2000" advTm="12422"/>
    </mc:Choice>
    <mc:Fallback xmlns="">
      <p:transition spd="slow" advTm="124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D979D4C-259B-1090-5A96-7BE708B8CCEF}"/>
              </a:ext>
            </a:extLst>
          </p:cNvPr>
          <p:cNvPicPr>
            <a:picLocks noChangeAspect="1"/>
          </p:cNvPicPr>
          <p:nvPr/>
        </p:nvPicPr>
        <p:blipFill>
          <a:blip r:embed="rId6"/>
          <a:stretch>
            <a:fillRect/>
          </a:stretch>
        </p:blipFill>
        <p:spPr>
          <a:xfrm>
            <a:off x="484909" y="0"/>
            <a:ext cx="11222182" cy="6858000"/>
          </a:xfrm>
          <a:prstGeom prst="rect">
            <a:avLst/>
          </a:prstGeom>
        </p:spPr>
      </p:pic>
      <p:sp>
        <p:nvSpPr>
          <p:cNvPr id="7" name="Arrow: Right 6">
            <a:extLst>
              <a:ext uri="{FF2B5EF4-FFF2-40B4-BE49-F238E27FC236}">
                <a16:creationId xmlns:a16="http://schemas.microsoft.com/office/drawing/2014/main" id="{CA242387-7D63-671A-2BF7-045CA51DFAD7}"/>
              </a:ext>
            </a:extLst>
          </p:cNvPr>
          <p:cNvSpPr/>
          <p:nvPr/>
        </p:nvSpPr>
        <p:spPr>
          <a:xfrm rot="19632787">
            <a:off x="7275195" y="296037"/>
            <a:ext cx="1895475" cy="914400"/>
          </a:xfrm>
          <a:prstGeom prst="rightArrow">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dirty="0">
                <a:solidFill>
                  <a:schemeClr val="tx1"/>
                </a:solidFill>
              </a:rPr>
              <a:t>Fork Repo </a:t>
            </a:r>
          </a:p>
        </p:txBody>
      </p:sp>
      <p:sp>
        <p:nvSpPr>
          <p:cNvPr id="8" name="Arrow: Left 7">
            <a:extLst>
              <a:ext uri="{FF2B5EF4-FFF2-40B4-BE49-F238E27FC236}">
                <a16:creationId xmlns:a16="http://schemas.microsoft.com/office/drawing/2014/main" id="{4D4C6827-8DA7-8D25-3521-CA0D640C9CDA}"/>
              </a:ext>
            </a:extLst>
          </p:cNvPr>
          <p:cNvSpPr/>
          <p:nvPr/>
        </p:nvSpPr>
        <p:spPr>
          <a:xfrm>
            <a:off x="1600200" y="1804772"/>
            <a:ext cx="2359152" cy="694944"/>
          </a:xfrm>
          <a:prstGeom prst="leftArrow">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dirty="0">
                <a:solidFill>
                  <a:schemeClr val="tx1"/>
                </a:solidFill>
              </a:rPr>
              <a:t>Pi Pico Firmware</a:t>
            </a:r>
          </a:p>
        </p:txBody>
      </p:sp>
      <p:sp>
        <p:nvSpPr>
          <p:cNvPr id="9" name="Arrow: Left 8">
            <a:extLst>
              <a:ext uri="{FF2B5EF4-FFF2-40B4-BE49-F238E27FC236}">
                <a16:creationId xmlns:a16="http://schemas.microsoft.com/office/drawing/2014/main" id="{28BEE5AE-5AD0-1BA1-918F-E775FEFD1901}"/>
              </a:ext>
            </a:extLst>
          </p:cNvPr>
          <p:cNvSpPr/>
          <p:nvPr/>
        </p:nvSpPr>
        <p:spPr>
          <a:xfrm>
            <a:off x="3892019" y="2561406"/>
            <a:ext cx="2359152" cy="694944"/>
          </a:xfrm>
          <a:prstGeom prst="leftArrow">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50" dirty="0">
                <a:solidFill>
                  <a:schemeClr val="tx1"/>
                </a:solidFill>
              </a:rPr>
              <a:t>Instructions for</a:t>
            </a:r>
          </a:p>
          <a:p>
            <a:pPr algn="ctr"/>
            <a:r>
              <a:rPr lang="en-AU" sz="1050" dirty="0">
                <a:solidFill>
                  <a:schemeClr val="tx1"/>
                </a:solidFill>
              </a:rPr>
              <a:t>Introduction Projects</a:t>
            </a:r>
          </a:p>
        </p:txBody>
      </p:sp>
      <p:sp>
        <p:nvSpPr>
          <p:cNvPr id="10" name="Arrow: Left 9">
            <a:extLst>
              <a:ext uri="{FF2B5EF4-FFF2-40B4-BE49-F238E27FC236}">
                <a16:creationId xmlns:a16="http://schemas.microsoft.com/office/drawing/2014/main" id="{535C95B7-9673-F8EE-DF33-F7006E2BF907}"/>
              </a:ext>
            </a:extLst>
          </p:cNvPr>
          <p:cNvSpPr/>
          <p:nvPr/>
        </p:nvSpPr>
        <p:spPr>
          <a:xfrm>
            <a:off x="1456944" y="2938272"/>
            <a:ext cx="2359152" cy="694944"/>
          </a:xfrm>
          <a:prstGeom prst="leftArrow">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50" dirty="0" err="1">
                <a:solidFill>
                  <a:schemeClr val="tx1"/>
                </a:solidFill>
              </a:rPr>
              <a:t>VSCode</a:t>
            </a:r>
            <a:r>
              <a:rPr lang="en-AU" sz="1050" dirty="0">
                <a:solidFill>
                  <a:schemeClr val="tx1"/>
                </a:solidFill>
              </a:rPr>
              <a:t> Project Folder</a:t>
            </a:r>
          </a:p>
          <a:p>
            <a:pPr algn="ctr"/>
            <a:r>
              <a:rPr lang="en-AU" sz="1050" dirty="0">
                <a:solidFill>
                  <a:schemeClr val="tx1"/>
                </a:solidFill>
              </a:rPr>
              <a:t>Preconfigured for Pi Pico Extension</a:t>
            </a:r>
          </a:p>
        </p:txBody>
      </p:sp>
      <p:sp>
        <p:nvSpPr>
          <p:cNvPr id="11" name="Arrow: Left 10">
            <a:extLst>
              <a:ext uri="{FF2B5EF4-FFF2-40B4-BE49-F238E27FC236}">
                <a16:creationId xmlns:a16="http://schemas.microsoft.com/office/drawing/2014/main" id="{CAC938FA-CD3F-690F-CCC3-F22CC600B9DC}"/>
              </a:ext>
            </a:extLst>
          </p:cNvPr>
          <p:cNvSpPr/>
          <p:nvPr/>
        </p:nvSpPr>
        <p:spPr>
          <a:xfrm>
            <a:off x="3736848" y="3311319"/>
            <a:ext cx="2359152" cy="694944"/>
          </a:xfrm>
          <a:prstGeom prst="leftArrow">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050" dirty="0">
                <a:solidFill>
                  <a:schemeClr val="tx1"/>
                </a:solidFill>
              </a:rPr>
              <a:t>Text Instructions for</a:t>
            </a:r>
          </a:p>
          <a:p>
            <a:pPr algn="ctr"/>
            <a:r>
              <a:rPr lang="en-AU" sz="1050" dirty="0">
                <a:solidFill>
                  <a:schemeClr val="tx1"/>
                </a:solidFill>
              </a:rPr>
              <a:t>OOP Mini Project</a:t>
            </a:r>
          </a:p>
        </p:txBody>
      </p:sp>
      <p:sp>
        <p:nvSpPr>
          <p:cNvPr id="2" name="Arrow: Left 1">
            <a:extLst>
              <a:ext uri="{FF2B5EF4-FFF2-40B4-BE49-F238E27FC236}">
                <a16:creationId xmlns:a16="http://schemas.microsoft.com/office/drawing/2014/main" id="{7179B946-7E51-8441-3006-41C4357B0D7D}"/>
              </a:ext>
            </a:extLst>
          </p:cNvPr>
          <p:cNvSpPr/>
          <p:nvPr/>
        </p:nvSpPr>
        <p:spPr>
          <a:xfrm>
            <a:off x="2723661" y="4813694"/>
            <a:ext cx="2359152" cy="694944"/>
          </a:xfrm>
          <a:prstGeom prst="leftArrow">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0" scaled="1"/>
            <a:tileRect/>
          </a:gra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AU" sz="1400" dirty="0">
                <a:solidFill>
                  <a:schemeClr val="tx1"/>
                </a:solidFill>
              </a:rPr>
              <a:t>Pi Pico IDE Connection</a:t>
            </a:r>
            <a:endParaRPr lang="en-AU" dirty="0">
              <a:solidFill>
                <a:schemeClr val="tx1"/>
              </a:solidFill>
            </a:endParaRPr>
          </a:p>
        </p:txBody>
      </p:sp>
      <p:pic>
        <p:nvPicPr>
          <p:cNvPr id="13" name="Audio 12">
            <a:hlinkClick r:id="" action="ppaction://media"/>
            <a:extLst>
              <a:ext uri="{FF2B5EF4-FFF2-40B4-BE49-F238E27FC236}">
                <a16:creationId xmlns:a16="http://schemas.microsoft.com/office/drawing/2014/main" id="{91F8474E-AC9A-44E2-6F0A-DF932E96492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504205882"/>
      </p:ext>
    </p:extLst>
  </p:cSld>
  <p:clrMapOvr>
    <a:masterClrMapping/>
  </p:clrMapOvr>
  <mc:AlternateContent xmlns:mc="http://schemas.openxmlformats.org/markup-compatibility/2006" xmlns:p14="http://schemas.microsoft.com/office/powerpoint/2010/main">
    <mc:Choice Requires="p14">
      <p:transition spd="slow" p14:dur="2000" advTm="32653"/>
    </mc:Choice>
    <mc:Fallback xmlns="">
      <p:transition spd="slow" advTm="326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
                                        </p:tgtEl>
                                        <p:attrNameLst>
                                          <p:attrName>style.visibility</p:attrName>
                                        </p:attrNameLst>
                                      </p:cBhvr>
                                      <p:to>
                                        <p:strVal val="visible"/>
                                      </p:to>
                                    </p:set>
                                    <p:animEffect transition="in" filter="fade">
                                      <p:cBhvr>
                                        <p:cTn id="3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13"/>
                </p:tgtEl>
              </p:cMediaNode>
            </p:audio>
          </p:childTnLst>
        </p:cTn>
      </p:par>
    </p:tnLst>
    <p:bldLst>
      <p:bldP spid="7" grpId="0" animBg="1"/>
      <p:bldP spid="8" grpId="0" animBg="1"/>
      <p:bldP spid="9" grpId="0" animBg="1"/>
      <p:bldP spid="10" grpId="0" animBg="1"/>
      <p:bldP spid="11" grpId="0" animBg="1"/>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BD8C1-7B6C-C54D-CB7C-07467AD73876}"/>
              </a:ext>
            </a:extLst>
          </p:cNvPr>
          <p:cNvSpPr>
            <a:spLocks noGrp="1"/>
          </p:cNvSpPr>
          <p:nvPr>
            <p:ph type="title"/>
          </p:nvPr>
        </p:nvSpPr>
        <p:spPr/>
        <p:txBody>
          <a:bodyPr/>
          <a:lstStyle/>
          <a:p>
            <a:r>
              <a:rPr lang="en-AU" dirty="0"/>
              <a:t>IDE</a:t>
            </a:r>
          </a:p>
        </p:txBody>
      </p:sp>
      <p:sp>
        <p:nvSpPr>
          <p:cNvPr id="3" name="Content Placeholder 2">
            <a:extLst>
              <a:ext uri="{FF2B5EF4-FFF2-40B4-BE49-F238E27FC236}">
                <a16:creationId xmlns:a16="http://schemas.microsoft.com/office/drawing/2014/main" id="{1180F4BC-006D-F6AD-A7F3-80549E817367}"/>
              </a:ext>
            </a:extLst>
          </p:cNvPr>
          <p:cNvSpPr>
            <a:spLocks noGrp="1"/>
          </p:cNvSpPr>
          <p:nvPr>
            <p:ph idx="1"/>
          </p:nvPr>
        </p:nvSpPr>
        <p:spPr/>
        <p:txBody>
          <a:bodyPr>
            <a:normAutofit fontScale="92500" lnSpcReduction="10000"/>
          </a:bodyPr>
          <a:lstStyle/>
          <a:p>
            <a:r>
              <a:rPr lang="en-AU" dirty="0"/>
              <a:t>Wokwi</a:t>
            </a:r>
          </a:p>
          <a:p>
            <a:pPr lvl="1"/>
            <a:r>
              <a:rPr lang="en-AU" dirty="0">
                <a:hlinkClick r:id="rId5"/>
              </a:rPr>
              <a:t>https://wokwi.com/</a:t>
            </a:r>
            <a:endParaRPr lang="en-AU" dirty="0"/>
          </a:p>
          <a:p>
            <a:r>
              <a:rPr lang="en-GB" dirty="0"/>
              <a:t>Arduino Lab Web Based IDE</a:t>
            </a:r>
          </a:p>
          <a:p>
            <a:pPr lvl="1"/>
            <a:r>
              <a:rPr lang="en-GB" dirty="0">
                <a:hlinkClick r:id="rId6"/>
              </a:rPr>
              <a:t>https://lab-micropython.arduino.cc/</a:t>
            </a:r>
            <a:r>
              <a:rPr lang="en-GB" dirty="0"/>
              <a:t> </a:t>
            </a:r>
          </a:p>
          <a:p>
            <a:r>
              <a:rPr lang="en-GB" dirty="0"/>
              <a:t>Thonny</a:t>
            </a:r>
          </a:p>
          <a:p>
            <a:r>
              <a:rPr lang="en-GB" dirty="0" err="1"/>
              <a:t>VSCode</a:t>
            </a:r>
            <a:endParaRPr lang="en-GB" dirty="0"/>
          </a:p>
          <a:p>
            <a:r>
              <a:rPr lang="en-GB" strike="dblStrike" dirty="0" err="1"/>
              <a:t>Codespaces</a:t>
            </a:r>
            <a:endParaRPr lang="en-GB" strike="dblStrike" dirty="0"/>
          </a:p>
          <a:p>
            <a:pPr marL="0" indent="0">
              <a:buNone/>
            </a:pPr>
            <a:r>
              <a:rPr lang="en-GB" sz="2400" dirty="0"/>
              <a:t>Note:</a:t>
            </a:r>
          </a:p>
          <a:p>
            <a:r>
              <a:rPr lang="en-AU" sz="1800" dirty="0"/>
              <a:t>This repository is optimised for </a:t>
            </a:r>
            <a:r>
              <a:rPr lang="en-AU" sz="1800" dirty="0" err="1"/>
              <a:t>VSCode</a:t>
            </a:r>
            <a:r>
              <a:rPr lang="en-AU" sz="1800" dirty="0"/>
              <a:t>.</a:t>
            </a:r>
          </a:p>
          <a:p>
            <a:r>
              <a:rPr lang="en-AU" sz="1800" dirty="0"/>
              <a:t>I will Model both </a:t>
            </a:r>
            <a:r>
              <a:rPr lang="en-AU" sz="1800" dirty="0" err="1"/>
              <a:t>VSCode</a:t>
            </a:r>
            <a:r>
              <a:rPr lang="en-AU" sz="1800" dirty="0"/>
              <a:t> &amp; Wokwi in this series.</a:t>
            </a:r>
          </a:p>
          <a:p>
            <a:r>
              <a:rPr lang="en-AU" sz="1800" dirty="0"/>
              <a:t>See </a:t>
            </a:r>
            <a:r>
              <a:rPr lang="en-AU" sz="1800" dirty="0">
                <a:hlinkClick r:id="rId7"/>
              </a:rPr>
              <a:t>Pi_Pico_IDE_Connection.md</a:t>
            </a:r>
            <a:r>
              <a:rPr lang="en-AU" sz="1800" dirty="0"/>
              <a:t> for help with IDE’s and connection.</a:t>
            </a:r>
          </a:p>
        </p:txBody>
      </p:sp>
      <p:pic>
        <p:nvPicPr>
          <p:cNvPr id="19" name="Audio 18">
            <a:hlinkClick r:id="" action="ppaction://media"/>
            <a:extLst>
              <a:ext uri="{FF2B5EF4-FFF2-40B4-BE49-F238E27FC236}">
                <a16:creationId xmlns:a16="http://schemas.microsoft.com/office/drawing/2014/main" id="{560821D6-24C5-523F-273F-49B79AC9F28F}"/>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46773800"/>
      </p:ext>
    </p:extLst>
  </p:cSld>
  <p:clrMapOvr>
    <a:masterClrMapping/>
  </p:clrMapOvr>
  <mc:AlternateContent xmlns:mc="http://schemas.openxmlformats.org/markup-compatibility/2006" xmlns:p14="http://schemas.microsoft.com/office/powerpoint/2010/main">
    <mc:Choice Requires="p14">
      <p:transition spd="slow" p14:dur="2000" advTm="21393"/>
    </mc:Choice>
    <mc:Fallback xmlns="">
      <p:transition spd="slow" advTm="21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BC35F-E30C-630F-B4FB-5CC416A7BEDD}"/>
              </a:ext>
            </a:extLst>
          </p:cNvPr>
          <p:cNvSpPr>
            <a:spLocks noGrp="1"/>
          </p:cNvSpPr>
          <p:nvPr>
            <p:ph type="title"/>
          </p:nvPr>
        </p:nvSpPr>
        <p:spPr/>
        <p:txBody>
          <a:bodyPr/>
          <a:lstStyle/>
          <a:p>
            <a:r>
              <a:rPr lang="en-AU" dirty="0"/>
              <a:t>Wokwi</a:t>
            </a:r>
            <a:br>
              <a:rPr lang="en-AU" dirty="0"/>
            </a:br>
            <a:r>
              <a:rPr lang="en-AU" dirty="0">
                <a:hlinkClick r:id="rId5"/>
              </a:rPr>
              <a:t>https://wokwi.com/</a:t>
            </a:r>
            <a:r>
              <a:rPr lang="en-AU" dirty="0"/>
              <a:t> </a:t>
            </a:r>
          </a:p>
        </p:txBody>
      </p:sp>
      <p:pic>
        <p:nvPicPr>
          <p:cNvPr id="6" name="Content Placeholder 5">
            <a:extLst>
              <a:ext uri="{FF2B5EF4-FFF2-40B4-BE49-F238E27FC236}">
                <a16:creationId xmlns:a16="http://schemas.microsoft.com/office/drawing/2014/main" id="{F5AA8FB5-6EB2-E348-1BC1-0B70BD44ABFB}"/>
              </a:ext>
            </a:extLst>
          </p:cNvPr>
          <p:cNvPicPr>
            <a:picLocks noGrp="1" noChangeAspect="1"/>
          </p:cNvPicPr>
          <p:nvPr>
            <p:ph idx="1"/>
          </p:nvPr>
        </p:nvPicPr>
        <p:blipFill>
          <a:blip r:embed="rId6">
            <a:extLst>
              <a:ext uri="{28A0092B-C50C-407E-A947-70E740481C1C}">
                <a14:useLocalDpi xmlns:a14="http://schemas.microsoft.com/office/drawing/2010/main" val="0"/>
              </a:ext>
            </a:extLst>
          </a:blip>
          <a:srcRect/>
          <a:stretch/>
        </p:blipFill>
        <p:spPr>
          <a:xfrm>
            <a:off x="5183188" y="1878996"/>
            <a:ext cx="6172200" cy="3090483"/>
          </a:xfrm>
        </p:spPr>
      </p:pic>
      <p:pic>
        <p:nvPicPr>
          <p:cNvPr id="19" name="Audio 18">
            <a:hlinkClick r:id="" action="ppaction://media"/>
            <a:extLst>
              <a:ext uri="{FF2B5EF4-FFF2-40B4-BE49-F238E27FC236}">
                <a16:creationId xmlns:a16="http://schemas.microsoft.com/office/drawing/2014/main" id="{F5E161C8-4713-1AB2-A43F-80F4D616448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53467654"/>
      </p:ext>
    </p:extLst>
  </p:cSld>
  <p:clrMapOvr>
    <a:masterClrMapping/>
  </p:clrMapOvr>
  <mc:AlternateContent xmlns:mc="http://schemas.openxmlformats.org/markup-compatibility/2006" xmlns:p14="http://schemas.microsoft.com/office/powerpoint/2010/main">
    <mc:Choice Requires="p14">
      <p:transition spd="slow" p14:dur="2000" advTm="19753"/>
    </mc:Choice>
    <mc:Fallback xmlns="">
      <p:transition spd="slow" advTm="197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B9315-2F8B-4B18-CC8F-DFF108CC34F8}"/>
              </a:ext>
            </a:extLst>
          </p:cNvPr>
          <p:cNvSpPr>
            <a:spLocks noGrp="1"/>
          </p:cNvSpPr>
          <p:nvPr>
            <p:ph type="title"/>
          </p:nvPr>
        </p:nvSpPr>
        <p:spPr/>
        <p:txBody>
          <a:bodyPr/>
          <a:lstStyle/>
          <a:p>
            <a:r>
              <a:rPr lang="en-AU" dirty="0"/>
              <a:t>Introduction Projects</a:t>
            </a:r>
          </a:p>
        </p:txBody>
      </p:sp>
      <p:pic>
        <p:nvPicPr>
          <p:cNvPr id="6" name="Content Placeholder 5">
            <a:extLst>
              <a:ext uri="{FF2B5EF4-FFF2-40B4-BE49-F238E27FC236}">
                <a16:creationId xmlns:a16="http://schemas.microsoft.com/office/drawing/2014/main" id="{2D58FB96-CC0A-402C-1FDE-91E29404971E}"/>
              </a:ext>
            </a:extLst>
          </p:cNvPr>
          <p:cNvPicPr>
            <a:picLocks noGrp="1" noChangeAspect="1"/>
          </p:cNvPicPr>
          <p:nvPr>
            <p:ph idx="1"/>
          </p:nvPr>
        </p:nvPicPr>
        <p:blipFill>
          <a:blip r:embed="rId5"/>
          <a:stretch>
            <a:fillRect/>
          </a:stretch>
        </p:blipFill>
        <p:spPr>
          <a:xfrm>
            <a:off x="5783033" y="987425"/>
            <a:ext cx="4972510" cy="4873625"/>
          </a:xfrm>
        </p:spPr>
      </p:pic>
      <p:pic>
        <p:nvPicPr>
          <p:cNvPr id="15" name="Audio 14">
            <a:hlinkClick r:id="" action="ppaction://media"/>
            <a:extLst>
              <a:ext uri="{FF2B5EF4-FFF2-40B4-BE49-F238E27FC236}">
                <a16:creationId xmlns:a16="http://schemas.microsoft.com/office/drawing/2014/main" id="{C5B8E9F7-8655-4FD0-4C64-5DC6DB03DD9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35061494"/>
      </p:ext>
    </p:extLst>
  </p:cSld>
  <p:clrMapOvr>
    <a:masterClrMapping/>
  </p:clrMapOvr>
  <mc:AlternateContent xmlns:mc="http://schemas.openxmlformats.org/markup-compatibility/2006" xmlns:p14="http://schemas.microsoft.com/office/powerpoint/2010/main">
    <mc:Choice Requires="p14">
      <p:transition spd="slow" p14:dur="2000" advTm="13837"/>
    </mc:Choice>
    <mc:Fallback xmlns="">
      <p:transition spd="slow" advTm="13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E822C-5D33-F5DA-8AD7-246E10178DA8}"/>
              </a:ext>
            </a:extLst>
          </p:cNvPr>
          <p:cNvSpPr>
            <a:spLocks noGrp="1"/>
          </p:cNvSpPr>
          <p:nvPr>
            <p:ph type="title"/>
          </p:nvPr>
        </p:nvSpPr>
        <p:spPr/>
        <p:txBody>
          <a:bodyPr/>
          <a:lstStyle/>
          <a:p>
            <a:r>
              <a:rPr lang="en-US" dirty="0"/>
              <a:t>Common Mistakes</a:t>
            </a:r>
            <a:endParaRPr lang="en-AU" dirty="0"/>
          </a:p>
        </p:txBody>
      </p:sp>
      <p:sp>
        <p:nvSpPr>
          <p:cNvPr id="4" name="Text Placeholder 3">
            <a:extLst>
              <a:ext uri="{FF2B5EF4-FFF2-40B4-BE49-F238E27FC236}">
                <a16:creationId xmlns:a16="http://schemas.microsoft.com/office/drawing/2014/main" id="{CD28BB43-8797-F70C-D4E7-B7A4D86DAB0C}"/>
              </a:ext>
            </a:extLst>
          </p:cNvPr>
          <p:cNvSpPr>
            <a:spLocks noGrp="1"/>
          </p:cNvSpPr>
          <p:nvPr>
            <p:ph type="body" sz="half" idx="2"/>
          </p:nvPr>
        </p:nvSpPr>
        <p:spPr/>
        <p:txBody>
          <a:bodyPr>
            <a:normAutofit fontScale="92500" lnSpcReduction="10000"/>
          </a:bodyPr>
          <a:lstStyle/>
          <a:p>
            <a:r>
              <a:rPr lang="en-AU" dirty="0"/>
              <a:t>Incorrect polarity on an LED.</a:t>
            </a:r>
          </a:p>
          <a:p>
            <a:r>
              <a:rPr lang="en-US" dirty="0"/>
              <a:t>Not uploading the 2IC Libraries either to the Pi Pico or to </a:t>
            </a:r>
            <a:r>
              <a:rPr lang="en-US" dirty="0" err="1"/>
              <a:t>Wokwi</a:t>
            </a:r>
            <a:r>
              <a:rPr lang="en-US" dirty="0"/>
              <a:t>.</a:t>
            </a:r>
          </a:p>
          <a:p>
            <a:r>
              <a:rPr lang="en-US" dirty="0"/>
              <a:t>Programming GPIO Pin 3 but wiring to the 3</a:t>
            </a:r>
            <a:r>
              <a:rPr lang="en-US" baseline="30000" dirty="0"/>
              <a:t>rd</a:t>
            </a:r>
            <a:r>
              <a:rPr lang="en-US" dirty="0"/>
              <a:t> Pin not GP3.</a:t>
            </a:r>
          </a:p>
          <a:p>
            <a:r>
              <a:rPr lang="en-AU" dirty="0"/>
              <a:t>Connecting to the wrong row on a breadboard.</a:t>
            </a:r>
          </a:p>
          <a:p>
            <a:r>
              <a:rPr lang="en-US" dirty="0"/>
              <a:t>Connecting an analogue sensor to the GND rather than the specific analogue ground AGND.</a:t>
            </a:r>
          </a:p>
          <a:p>
            <a:r>
              <a:rPr lang="en-US" dirty="0"/>
              <a:t>Overcurrent as the Pi Pico and most sensors are 3.3v sensitive. Only motors should be connected to the VBUS (5v). If a sensor is connected to the VBUS, it will return 5V to the GND, causing an overcurrent situation.</a:t>
            </a:r>
            <a:endParaRPr lang="en-AU" dirty="0"/>
          </a:p>
        </p:txBody>
      </p:sp>
      <p:pic>
        <p:nvPicPr>
          <p:cNvPr id="9" name="Content Placeholder 8">
            <a:extLst>
              <a:ext uri="{FF2B5EF4-FFF2-40B4-BE49-F238E27FC236}">
                <a16:creationId xmlns:a16="http://schemas.microsoft.com/office/drawing/2014/main" id="{761A3F5F-EBB2-6760-0AEC-90EFDE2575F9}"/>
              </a:ext>
            </a:extLst>
          </p:cNvPr>
          <p:cNvPicPr>
            <a:picLocks noGrp="1" noChangeAspect="1"/>
          </p:cNvPicPr>
          <p:nvPr>
            <p:ph idx="1"/>
          </p:nvPr>
        </p:nvPicPr>
        <p:blipFill>
          <a:blip r:embed="rId6">
            <a:extLst>
              <a:ext uri="{96DAC541-7B7A-43D3-8B79-37D633B846F1}">
                <asvg:svgBlip xmlns:asvg="http://schemas.microsoft.com/office/drawing/2016/SVG/main" r:embed="rId7"/>
              </a:ext>
            </a:extLst>
          </a:blip>
          <a:srcRect l="17303" r="17076" b="11837"/>
          <a:stretch>
            <a:fillRect/>
          </a:stretch>
        </p:blipFill>
        <p:spPr>
          <a:xfrm>
            <a:off x="4969066" y="457200"/>
            <a:ext cx="7054270" cy="5686425"/>
          </a:xfrm>
        </p:spPr>
      </p:pic>
      <p:pic>
        <p:nvPicPr>
          <p:cNvPr id="52" name="Audio 51">
            <a:hlinkClick r:id="" action="ppaction://media"/>
            <a:extLst>
              <a:ext uri="{FF2B5EF4-FFF2-40B4-BE49-F238E27FC236}">
                <a16:creationId xmlns:a16="http://schemas.microsoft.com/office/drawing/2014/main" id="{25EE7555-D287-E856-3D60-E1357C540C74}"/>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
        <p:nvSpPr>
          <p:cNvPr id="3" name="Oval 2">
            <a:extLst>
              <a:ext uri="{FF2B5EF4-FFF2-40B4-BE49-F238E27FC236}">
                <a16:creationId xmlns:a16="http://schemas.microsoft.com/office/drawing/2014/main" id="{0C4CF6C7-54DD-6628-8239-B1246D426BCA}"/>
              </a:ext>
            </a:extLst>
          </p:cNvPr>
          <p:cNvSpPr/>
          <p:nvPr/>
        </p:nvSpPr>
        <p:spPr>
          <a:xfrm>
            <a:off x="6815328" y="2194560"/>
            <a:ext cx="1036320" cy="329184"/>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Oval 4">
            <a:extLst>
              <a:ext uri="{FF2B5EF4-FFF2-40B4-BE49-F238E27FC236}">
                <a16:creationId xmlns:a16="http://schemas.microsoft.com/office/drawing/2014/main" id="{C3BBC40A-684F-4FFA-4706-6103C4EC76F2}"/>
              </a:ext>
            </a:extLst>
          </p:cNvPr>
          <p:cNvSpPr/>
          <p:nvPr/>
        </p:nvSpPr>
        <p:spPr>
          <a:xfrm>
            <a:off x="9966960" y="2712720"/>
            <a:ext cx="780288" cy="329184"/>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Oval 5">
            <a:extLst>
              <a:ext uri="{FF2B5EF4-FFF2-40B4-BE49-F238E27FC236}">
                <a16:creationId xmlns:a16="http://schemas.microsoft.com/office/drawing/2014/main" id="{9C6F5783-9CE4-59D0-1AE6-115C15039D2A}"/>
              </a:ext>
            </a:extLst>
          </p:cNvPr>
          <p:cNvSpPr/>
          <p:nvPr/>
        </p:nvSpPr>
        <p:spPr>
          <a:xfrm>
            <a:off x="9400032" y="1420368"/>
            <a:ext cx="780288" cy="329184"/>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Oval 6">
            <a:extLst>
              <a:ext uri="{FF2B5EF4-FFF2-40B4-BE49-F238E27FC236}">
                <a16:creationId xmlns:a16="http://schemas.microsoft.com/office/drawing/2014/main" id="{096E078B-A194-7470-3DD4-F0500F818CB8}"/>
              </a:ext>
            </a:extLst>
          </p:cNvPr>
          <p:cNvSpPr/>
          <p:nvPr/>
        </p:nvSpPr>
        <p:spPr>
          <a:xfrm>
            <a:off x="9375648" y="2170176"/>
            <a:ext cx="780288" cy="329184"/>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Oval 7">
            <a:extLst>
              <a:ext uri="{FF2B5EF4-FFF2-40B4-BE49-F238E27FC236}">
                <a16:creationId xmlns:a16="http://schemas.microsoft.com/office/drawing/2014/main" id="{34E22F52-9B33-2E9B-5A89-A1FFACA086AE}"/>
              </a:ext>
            </a:extLst>
          </p:cNvPr>
          <p:cNvSpPr/>
          <p:nvPr/>
        </p:nvSpPr>
        <p:spPr>
          <a:xfrm>
            <a:off x="7333488" y="1804416"/>
            <a:ext cx="414528" cy="329184"/>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custDataLst>
      <p:tags r:id="rId1"/>
    </p:custDataLst>
    <p:extLst>
      <p:ext uri="{BB962C8B-B14F-4D97-AF65-F5344CB8AC3E}">
        <p14:creationId xmlns:p14="http://schemas.microsoft.com/office/powerpoint/2010/main" val="2079909136"/>
      </p:ext>
    </p:extLst>
  </p:cSld>
  <p:clrMapOvr>
    <a:masterClrMapping/>
  </p:clrMapOvr>
  <mc:AlternateContent xmlns:mc="http://schemas.openxmlformats.org/markup-compatibility/2006">
    <mc:Choice xmlns:p14="http://schemas.microsoft.com/office/powerpoint/2010/main" Requires="p14">
      <p:transition spd="slow" p14:dur="2000" advTm="53264"/>
    </mc:Choice>
    <mc:Fallback>
      <p:transition spd="slow" advTm="53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2" fill="hold" display="0">
                  <p:stCondLst>
                    <p:cond delay="indefinite"/>
                  </p:stCondLst>
                  <p:endCondLst>
                    <p:cond evt="onStopAudio" delay="0">
                      <p:tgtEl>
                        <p:sldTgt/>
                      </p:tgtEl>
                    </p:cond>
                  </p:endCondLst>
                </p:cTn>
                <p:tgtEl>
                  <p:spTgt spid="52"/>
                </p:tgtEl>
              </p:cMediaNode>
            </p:audio>
          </p:childTnLst>
        </p:cTn>
      </p:par>
    </p:tnLst>
    <p:bldLst>
      <p:bldP spid="3" grpId="0" animBg="1"/>
      <p:bldP spid="5" grpId="0" animBg="1"/>
      <p:bldP spid="6" grpId="0" animBg="1"/>
      <p:bldP spid="7" grpId="0" animBg="1"/>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a:extLst>
              <a:ext uri="{FF2B5EF4-FFF2-40B4-BE49-F238E27FC236}">
                <a16:creationId xmlns:a16="http://schemas.microsoft.com/office/drawing/2014/main" id="{7C125055-2520-F51B-B3B9-45BDBCD01110}"/>
              </a:ext>
            </a:extLst>
          </p:cNvPr>
          <p:cNvPicPr>
            <a:picLocks noGrp="1" noChangeAspect="1"/>
          </p:cNvPicPr>
          <p:nvPr>
            <p:ph idx="1"/>
          </p:nvPr>
        </p:nvPicPr>
        <p:blipFill>
          <a:blip r:embed="rId5"/>
          <a:srcRect l="9571" r="25922" b="-1"/>
          <a:stretch>
            <a:fillRect/>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BC1CB2F8-707E-7715-340E-5DB406F30ABA}"/>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dirty="0"/>
              <a:t>Simple Open Loop Control System</a:t>
            </a:r>
          </a:p>
        </p:txBody>
      </p:sp>
      <p:sp>
        <p:nvSpPr>
          <p:cNvPr id="6" name="Text Placeholder 5">
            <a:extLst>
              <a:ext uri="{FF2B5EF4-FFF2-40B4-BE49-F238E27FC236}">
                <a16:creationId xmlns:a16="http://schemas.microsoft.com/office/drawing/2014/main" id="{6295203F-60F9-52C2-FCE9-126DC3FF14DC}"/>
              </a:ext>
            </a:extLst>
          </p:cNvPr>
          <p:cNvSpPr>
            <a:spLocks noGrp="1"/>
          </p:cNvSpPr>
          <p:nvPr>
            <p:ph type="body" sz="half" idx="2"/>
          </p:nvPr>
        </p:nvSpPr>
        <p:spPr>
          <a:xfrm>
            <a:off x="838200" y="2434201"/>
            <a:ext cx="3822189" cy="3742762"/>
          </a:xfrm>
        </p:spPr>
        <p:txBody>
          <a:bodyPr vert="horz" lIns="91440" tIns="45720" rIns="91440" bIns="45720" rtlCol="0">
            <a:normAutofit/>
          </a:bodyPr>
          <a:lstStyle/>
          <a:p>
            <a:r>
              <a:rPr lang="en-US" sz="2000" dirty="0"/>
              <a:t>Can you see the controller?</a:t>
            </a:r>
          </a:p>
        </p:txBody>
      </p:sp>
      <p:pic>
        <p:nvPicPr>
          <p:cNvPr id="5" name="Audio 4">
            <a:hlinkClick r:id="" action="ppaction://media"/>
            <a:extLst>
              <a:ext uri="{FF2B5EF4-FFF2-40B4-BE49-F238E27FC236}">
                <a16:creationId xmlns:a16="http://schemas.microsoft.com/office/drawing/2014/main" id="{DCFEF5B5-B025-08AB-9CEE-D9D65FE6342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7375155"/>
      </p:ext>
    </p:extLst>
  </p:cSld>
  <p:clrMapOvr>
    <a:masterClrMapping/>
  </p:clrMapOvr>
  <mc:AlternateContent xmlns:mc="http://schemas.openxmlformats.org/markup-compatibility/2006" xmlns:p14="http://schemas.microsoft.com/office/powerpoint/2010/main">
    <mc:Choice Requires="p14">
      <p:transition spd="slow" p14:dur="2000" advTm="13189"/>
    </mc:Choice>
    <mc:Fallback xmlns="">
      <p:transition spd="slow" advTm="13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circuit board with many wires">
            <a:extLst>
              <a:ext uri="{FF2B5EF4-FFF2-40B4-BE49-F238E27FC236}">
                <a16:creationId xmlns:a16="http://schemas.microsoft.com/office/drawing/2014/main" id="{F4ED3752-68DB-B9EF-84A4-01E0FAE8E2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4" name="Audio 13">
            <a:hlinkClick r:id="" action="ppaction://media"/>
            <a:extLst>
              <a:ext uri="{FF2B5EF4-FFF2-40B4-BE49-F238E27FC236}">
                <a16:creationId xmlns:a16="http://schemas.microsoft.com/office/drawing/2014/main" id="{C4B2500F-9559-79DC-CCD2-7DC974D7C5B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09958420"/>
      </p:ext>
    </p:extLst>
  </p:cSld>
  <p:clrMapOvr>
    <a:masterClrMapping/>
  </p:clrMapOvr>
  <mc:AlternateContent xmlns:mc="http://schemas.openxmlformats.org/markup-compatibility/2006">
    <mc:Choice xmlns:p14="http://schemas.microsoft.com/office/powerpoint/2010/main" Requires="p14">
      <p:transition spd="slow" p14:dur="2000" advTm="26000"/>
    </mc:Choice>
    <mc:Fallback>
      <p:transition spd="slow" advTm="26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368D2-5423-2CCF-274F-2CDBAFAADD40}"/>
              </a:ext>
            </a:extLst>
          </p:cNvPr>
          <p:cNvSpPr>
            <a:spLocks noGrp="1"/>
          </p:cNvSpPr>
          <p:nvPr>
            <p:ph type="title"/>
          </p:nvPr>
        </p:nvSpPr>
        <p:spPr/>
        <p:txBody>
          <a:bodyPr/>
          <a:lstStyle/>
          <a:p>
            <a:r>
              <a:rPr lang="en-AU" dirty="0"/>
              <a:t>Components</a:t>
            </a:r>
          </a:p>
        </p:txBody>
      </p:sp>
      <p:sp>
        <p:nvSpPr>
          <p:cNvPr id="3" name="Content Placeholder 2">
            <a:extLst>
              <a:ext uri="{FF2B5EF4-FFF2-40B4-BE49-F238E27FC236}">
                <a16:creationId xmlns:a16="http://schemas.microsoft.com/office/drawing/2014/main" id="{00E5309A-EA4E-65F6-1314-D9666B8032D4}"/>
              </a:ext>
            </a:extLst>
          </p:cNvPr>
          <p:cNvSpPr>
            <a:spLocks noGrp="1"/>
          </p:cNvSpPr>
          <p:nvPr>
            <p:ph idx="1"/>
          </p:nvPr>
        </p:nvSpPr>
        <p:spPr/>
        <p:txBody>
          <a:bodyPr/>
          <a:lstStyle/>
          <a:p>
            <a:r>
              <a:rPr lang="en-US" dirty="0"/>
              <a:t>Breadboard</a:t>
            </a:r>
          </a:p>
          <a:p>
            <a:r>
              <a:rPr lang="en-US" dirty="0"/>
              <a:t>15x Jumper leads</a:t>
            </a:r>
          </a:p>
          <a:p>
            <a:r>
              <a:rPr lang="en-US" dirty="0"/>
              <a:t>Pi Pico</a:t>
            </a:r>
          </a:p>
          <a:p>
            <a:r>
              <a:rPr lang="en-US" dirty="0"/>
              <a:t>1x Momentary switch</a:t>
            </a:r>
          </a:p>
          <a:p>
            <a:r>
              <a:rPr lang="en-US" dirty="0"/>
              <a:t>5x LED</a:t>
            </a:r>
          </a:p>
          <a:p>
            <a:r>
              <a:rPr lang="en-US" dirty="0"/>
              <a:t>1x Piezo buzzer</a:t>
            </a:r>
          </a:p>
          <a:p>
            <a:r>
              <a:rPr lang="en-US" dirty="0"/>
              <a:t>5x 130Ω resistors</a:t>
            </a:r>
            <a:endParaRPr lang="en-AU" dirty="0"/>
          </a:p>
        </p:txBody>
      </p:sp>
      <p:pic>
        <p:nvPicPr>
          <p:cNvPr id="5" name="Picture 4">
            <a:extLst>
              <a:ext uri="{FF2B5EF4-FFF2-40B4-BE49-F238E27FC236}">
                <a16:creationId xmlns:a16="http://schemas.microsoft.com/office/drawing/2014/main" id="{10535748-40E2-9312-5A86-5F5976659461}"/>
              </a:ext>
            </a:extLst>
          </p:cNvPr>
          <p:cNvPicPr>
            <a:picLocks noChangeAspect="1"/>
          </p:cNvPicPr>
          <p:nvPr/>
        </p:nvPicPr>
        <p:blipFill>
          <a:blip r:embed="rId5"/>
          <a:stretch>
            <a:fillRect/>
          </a:stretch>
        </p:blipFill>
        <p:spPr>
          <a:xfrm>
            <a:off x="4932805" y="2671763"/>
            <a:ext cx="7259195" cy="4186237"/>
          </a:xfrm>
          <a:prstGeom prst="rect">
            <a:avLst/>
          </a:prstGeom>
        </p:spPr>
      </p:pic>
      <p:pic>
        <p:nvPicPr>
          <p:cNvPr id="11" name="Audio 10">
            <a:hlinkClick r:id="" action="ppaction://media"/>
            <a:extLst>
              <a:ext uri="{FF2B5EF4-FFF2-40B4-BE49-F238E27FC236}">
                <a16:creationId xmlns:a16="http://schemas.microsoft.com/office/drawing/2014/main" id="{1A908758-F933-DBF2-ED06-59892940BE4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94670669"/>
      </p:ext>
    </p:extLst>
  </p:cSld>
  <p:clrMapOvr>
    <a:masterClrMapping/>
  </p:clrMapOvr>
  <mc:AlternateContent xmlns:mc="http://schemas.openxmlformats.org/markup-compatibility/2006" xmlns:p14="http://schemas.microsoft.com/office/powerpoint/2010/main">
    <mc:Choice Requires="p14">
      <p:transition spd="slow" p14:dur="2000" advTm="20406"/>
    </mc:Choice>
    <mc:Fallback xmlns="">
      <p:transition spd="slow" advTm="204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1|3.5|4.8|5.1|4.7|5.5"/>
</p:tagLst>
</file>

<file path=ppt/tags/tag2.xml><?xml version="1.0" encoding="utf-8"?>
<p:tagLst xmlns:a="http://schemas.openxmlformats.org/drawingml/2006/main" xmlns:r="http://schemas.openxmlformats.org/officeDocument/2006/relationships" xmlns:p="http://schemas.openxmlformats.org/presentationml/2006/main">
  <p:tag name="TIMING" val="|21|4.7|5|4.4|8.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483</TotalTime>
  <Words>932</Words>
  <Application>Microsoft Office PowerPoint</Application>
  <PresentationFormat>Widescreen</PresentationFormat>
  <Paragraphs>108</Paragraphs>
  <Slides>12</Slides>
  <Notes>12</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Aptos</vt:lpstr>
      <vt:lpstr>Aptos Display</vt:lpstr>
      <vt:lpstr>Arial</vt:lpstr>
      <vt:lpstr>Office Theme</vt:lpstr>
      <vt:lpstr>PowerPoint Presentation</vt:lpstr>
      <vt:lpstr>PowerPoint Presentation</vt:lpstr>
      <vt:lpstr>IDE</vt:lpstr>
      <vt:lpstr>Wokwi https://wokwi.com/ </vt:lpstr>
      <vt:lpstr>Introduction Projects</vt:lpstr>
      <vt:lpstr>Common Mistakes</vt:lpstr>
      <vt:lpstr>Simple Open Loop Control System</vt:lpstr>
      <vt:lpstr>PowerPoint Presentation</vt:lpstr>
      <vt:lpstr>Components</vt:lpstr>
      <vt:lpstr>Pin Allocation</vt:lpstr>
      <vt:lpstr>PowerPoint Presentation</vt:lpstr>
      <vt:lpstr>Wiring</vt:lpstr>
    </vt:vector>
  </TitlesOfParts>
  <Company>NSW Department of 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 Jones (Ben Jones)</dc:creator>
  <cp:lastModifiedBy>Ben Jones (Ben Jones)</cp:lastModifiedBy>
  <cp:revision>7</cp:revision>
  <dcterms:created xsi:type="dcterms:W3CDTF">2025-06-09T22:31:47Z</dcterms:created>
  <dcterms:modified xsi:type="dcterms:W3CDTF">2025-06-18T06:04:51Z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603dfd7-d93a-4381-a340-2995d8282205_Enabled">
    <vt:lpwstr>true</vt:lpwstr>
  </property>
  <property fmtid="{D5CDD505-2E9C-101B-9397-08002B2CF9AE}" pid="3" name="MSIP_Label_b603dfd7-d93a-4381-a340-2995d8282205_SetDate">
    <vt:lpwstr>2025-06-09T23:07:51Z</vt:lpwstr>
  </property>
  <property fmtid="{D5CDD505-2E9C-101B-9397-08002B2CF9AE}" pid="4" name="MSIP_Label_b603dfd7-d93a-4381-a340-2995d8282205_Method">
    <vt:lpwstr>Standard</vt:lpwstr>
  </property>
  <property fmtid="{D5CDD505-2E9C-101B-9397-08002B2CF9AE}" pid="5" name="MSIP_Label_b603dfd7-d93a-4381-a340-2995d8282205_Name">
    <vt:lpwstr>OFFICIAL</vt:lpwstr>
  </property>
  <property fmtid="{D5CDD505-2E9C-101B-9397-08002B2CF9AE}" pid="6" name="MSIP_Label_b603dfd7-d93a-4381-a340-2995d8282205_SiteId">
    <vt:lpwstr>05a0e69a-418a-47c1-9c25-9387261bf991</vt:lpwstr>
  </property>
  <property fmtid="{D5CDD505-2E9C-101B-9397-08002B2CF9AE}" pid="7" name="MSIP_Label_b603dfd7-d93a-4381-a340-2995d8282205_ActionId">
    <vt:lpwstr>602a9d87-e3b7-4b31-bc10-8b78be0c8437</vt:lpwstr>
  </property>
  <property fmtid="{D5CDD505-2E9C-101B-9397-08002B2CF9AE}" pid="8" name="MSIP_Label_b603dfd7-d93a-4381-a340-2995d8282205_ContentBits">
    <vt:lpwstr>0</vt:lpwstr>
  </property>
  <property fmtid="{D5CDD505-2E9C-101B-9397-08002B2CF9AE}" pid="9" name="MSIP_Label_b603dfd7-d93a-4381-a340-2995d8282205_Tag">
    <vt:lpwstr>10, 3, 0, 1</vt:lpwstr>
  </property>
</Properties>
</file>

<file path=docProps/thumbnail.jpeg>
</file>